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73" r:id="rId2"/>
    <p:sldMasterId id="2147483682" r:id="rId3"/>
    <p:sldMasterId id="2147483690" r:id="rId4"/>
    <p:sldMasterId id="2147483702" r:id="rId5"/>
    <p:sldMasterId id="2147483712" r:id="rId6"/>
    <p:sldMasterId id="2147483726" r:id="rId7"/>
    <p:sldMasterId id="2147483736" r:id="rId8"/>
    <p:sldMasterId id="2147483746" r:id="rId9"/>
  </p:sldMasterIdLst>
  <p:notesMasterIdLst>
    <p:notesMasterId r:id="rId45"/>
  </p:notesMasterIdLst>
  <p:handoutMasterIdLst>
    <p:handoutMasterId r:id="rId46"/>
  </p:handoutMasterIdLst>
  <p:sldIdLst>
    <p:sldId id="314" r:id="rId10"/>
    <p:sldId id="315" r:id="rId11"/>
    <p:sldId id="316" r:id="rId12"/>
    <p:sldId id="317" r:id="rId13"/>
    <p:sldId id="318" r:id="rId14"/>
    <p:sldId id="319" r:id="rId15"/>
    <p:sldId id="320" r:id="rId16"/>
    <p:sldId id="321" r:id="rId17"/>
    <p:sldId id="295" r:id="rId18"/>
    <p:sldId id="284" r:id="rId19"/>
    <p:sldId id="286" r:id="rId20"/>
    <p:sldId id="298" r:id="rId21"/>
    <p:sldId id="288" r:id="rId22"/>
    <p:sldId id="289" r:id="rId23"/>
    <p:sldId id="260" r:id="rId24"/>
    <p:sldId id="293" r:id="rId25"/>
    <p:sldId id="291" r:id="rId26"/>
    <p:sldId id="292" r:id="rId27"/>
    <p:sldId id="294" r:id="rId28"/>
    <p:sldId id="275" r:id="rId29"/>
    <p:sldId id="276" r:id="rId30"/>
    <p:sldId id="297" r:id="rId31"/>
    <p:sldId id="302" r:id="rId32"/>
    <p:sldId id="301" r:id="rId33"/>
    <p:sldId id="303" r:id="rId34"/>
    <p:sldId id="310" r:id="rId35"/>
    <p:sldId id="309" r:id="rId36"/>
    <p:sldId id="312" r:id="rId37"/>
    <p:sldId id="304" r:id="rId38"/>
    <p:sldId id="306" r:id="rId39"/>
    <p:sldId id="307" r:id="rId40"/>
    <p:sldId id="308" r:id="rId41"/>
    <p:sldId id="311" r:id="rId42"/>
    <p:sldId id="305" r:id="rId43"/>
    <p:sldId id="322" r:id="rId44"/>
  </p:sldIdLst>
  <p:sldSz cx="9144000" cy="6858000" type="screen4x3"/>
  <p:notesSz cx="6858000" cy="9144000"/>
  <p:defaultTextStyle>
    <a:defPPr>
      <a:defRPr lang="en-US"/>
    </a:defPPr>
    <a:lvl1pPr algn="l" rtl="0" eaLnBrk="0" fontAlgn="base" hangingPunct="0">
      <a:spcBef>
        <a:spcPct val="5000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5000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5000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5000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5000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000000"/>
    <a:srgbClr val="F897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94712" autoAdjust="0"/>
  </p:normalViewPr>
  <p:slideViewPr>
    <p:cSldViewPr>
      <p:cViewPr varScale="1">
        <p:scale>
          <a:sx n="102" d="100"/>
          <a:sy n="102" d="100"/>
        </p:scale>
        <p:origin x="-13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0"/>
              </a:spcBef>
              <a:defRPr sz="1200" smtClean="0">
                <a:latin typeface="Arial" pitchFamily="34" charset="0"/>
                <a:ea typeface="ＭＳ Ｐゴシック" charset="-128"/>
                <a:cs typeface="+mn-cs"/>
              </a:defRPr>
            </a:lvl1pPr>
          </a:lstStyle>
          <a:p>
            <a:pPr>
              <a:defRPr/>
            </a:pPr>
            <a:endParaRPr lang="en-US"/>
          </a:p>
        </p:txBody>
      </p:sp>
      <p:sp>
        <p:nvSpPr>
          <p:cNvPr id="389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1200" smtClean="0">
                <a:latin typeface="Arial" pitchFamily="34" charset="0"/>
                <a:ea typeface="ＭＳ Ｐゴシック" charset="-128"/>
                <a:cs typeface="+mn-cs"/>
              </a:defRPr>
            </a:lvl1pPr>
          </a:lstStyle>
          <a:p>
            <a:pPr>
              <a:defRPr/>
            </a:pPr>
            <a:endParaRPr lang="en-US"/>
          </a:p>
        </p:txBody>
      </p:sp>
      <p:sp>
        <p:nvSpPr>
          <p:cNvPr id="389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0"/>
              </a:spcBef>
              <a:defRPr sz="1200" smtClean="0">
                <a:latin typeface="Arial" pitchFamily="34" charset="0"/>
                <a:ea typeface="ＭＳ Ｐゴシック" charset="-128"/>
                <a:cs typeface="+mn-cs"/>
              </a:defRPr>
            </a:lvl1pPr>
          </a:lstStyle>
          <a:p>
            <a:pPr>
              <a:defRPr/>
            </a:pPr>
            <a:endParaRPr lang="en-US"/>
          </a:p>
        </p:txBody>
      </p:sp>
      <p:sp>
        <p:nvSpPr>
          <p:cNvPr id="389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0"/>
              </a:spcBef>
              <a:defRPr sz="1200"/>
            </a:lvl1pPr>
          </a:lstStyle>
          <a:p>
            <a:fld id="{D750094C-C2CC-5D48-8AF7-3DED698BC0E7}" type="slidenum">
              <a:rPr lang="en-US"/>
              <a:pPr/>
              <a:t>‹#›</a:t>
            </a:fld>
            <a:endParaRPr lang="en-US"/>
          </a:p>
        </p:txBody>
      </p:sp>
    </p:spTree>
    <p:extLst>
      <p:ext uri="{BB962C8B-B14F-4D97-AF65-F5344CB8AC3E}">
        <p14:creationId xmlns:p14="http://schemas.microsoft.com/office/powerpoint/2010/main" val="187459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0"/>
              </a:spcBef>
              <a:defRPr sz="1200" smtClean="0">
                <a:latin typeface="Arial" pitchFamily="34" charset="0"/>
                <a:ea typeface="ＭＳ Ｐゴシック" charset="-128"/>
                <a:cs typeface="+mn-cs"/>
              </a:defRPr>
            </a:lvl1pPr>
          </a:lstStyle>
          <a:p>
            <a:pPr>
              <a:defRPr/>
            </a:pPr>
            <a:endParaRPr lang="en-US"/>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1200" smtClean="0">
                <a:latin typeface="Arial" pitchFamily="34" charset="0"/>
                <a:ea typeface="ＭＳ Ｐゴシック" charset="-128"/>
                <a:cs typeface="+mn-cs"/>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0"/>
              </a:spcBef>
              <a:defRPr sz="1200" smtClean="0">
                <a:latin typeface="Arial" pitchFamily="34" charset="0"/>
                <a:ea typeface="ＭＳ Ｐゴシック" charset="-128"/>
                <a:cs typeface="+mn-cs"/>
              </a:defRPr>
            </a:lvl1pPr>
          </a:lstStyle>
          <a:p>
            <a:pPr>
              <a:defRPr/>
            </a:pPr>
            <a:endParaRPr lang="en-US"/>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0"/>
              </a:spcBef>
              <a:defRPr sz="1200"/>
            </a:lvl1pPr>
          </a:lstStyle>
          <a:p>
            <a:fld id="{75E7A4C2-52E2-0047-B365-9E640C18ACAE}" type="slidenum">
              <a:rPr lang="en-US"/>
              <a:pPr/>
              <a:t>‹#›</a:t>
            </a:fld>
            <a:endParaRPr lang="en-US"/>
          </a:p>
        </p:txBody>
      </p:sp>
    </p:spTree>
    <p:extLst>
      <p:ext uri="{BB962C8B-B14F-4D97-AF65-F5344CB8AC3E}">
        <p14:creationId xmlns:p14="http://schemas.microsoft.com/office/powerpoint/2010/main" val="13878884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71D190F-39F0-44EC-A144-2BD7C7941C94}" type="slidenum">
              <a:rPr lang="en-US" smtClean="0">
                <a:solidFill>
                  <a:prstClr val="black"/>
                </a:solidFill>
              </a:rPr>
              <a:pPr>
                <a:defRPr/>
              </a:pPr>
              <a:t>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71D190F-39F0-44EC-A144-2BD7C7941C94}" type="slidenum">
              <a:rPr lang="en-US"/>
              <a:pPr>
                <a:defRPr/>
              </a:pPr>
              <a:t>21</a:t>
            </a:fld>
            <a:endParaRPr lang="en-US"/>
          </a:p>
        </p:txBody>
      </p:sp>
    </p:spTree>
    <p:extLst>
      <p:ext uri="{BB962C8B-B14F-4D97-AF65-F5344CB8AC3E}">
        <p14:creationId xmlns:p14="http://schemas.microsoft.com/office/powerpoint/2010/main" val="3180564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71D190F-39F0-44EC-A144-2BD7C7941C94}" type="slidenum">
              <a:rPr lang="en-US"/>
              <a:pPr>
                <a:defRPr/>
              </a:pPr>
              <a:t>22</a:t>
            </a:fld>
            <a:endParaRPr lang="en-US"/>
          </a:p>
        </p:txBody>
      </p:sp>
    </p:spTree>
    <p:extLst>
      <p:ext uri="{BB962C8B-B14F-4D97-AF65-F5344CB8AC3E}">
        <p14:creationId xmlns:p14="http://schemas.microsoft.com/office/powerpoint/2010/main" val="3180564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71D190F-39F0-44EC-A144-2BD7C7941C94}" type="slidenum">
              <a:rPr lang="en-US"/>
              <a:pPr>
                <a:defRPr/>
              </a:pPr>
              <a:t>23</a:t>
            </a:fld>
            <a:endParaRPr lang="en-US"/>
          </a:p>
        </p:txBody>
      </p:sp>
    </p:spTree>
    <p:extLst>
      <p:ext uri="{BB962C8B-B14F-4D97-AF65-F5344CB8AC3E}">
        <p14:creationId xmlns:p14="http://schemas.microsoft.com/office/powerpoint/2010/main" val="3180564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71D190F-39F0-44EC-A144-2BD7C7941C94}" type="slidenum">
              <a:rPr lang="en-US"/>
              <a:pPr>
                <a:defRPr/>
              </a:pPr>
              <a:t>24</a:t>
            </a:fld>
            <a:endParaRPr lang="en-US"/>
          </a:p>
        </p:txBody>
      </p:sp>
    </p:spTree>
    <p:extLst>
      <p:ext uri="{BB962C8B-B14F-4D97-AF65-F5344CB8AC3E}">
        <p14:creationId xmlns:p14="http://schemas.microsoft.com/office/powerpoint/2010/main" val="3180564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71D190F-39F0-44EC-A144-2BD7C7941C94}" type="slidenum">
              <a:rPr lang="en-US"/>
              <a:pPr>
                <a:defRPr/>
              </a:pPr>
              <a:t>35</a:t>
            </a:fld>
            <a:endParaRPr lang="en-US"/>
          </a:p>
        </p:txBody>
      </p:sp>
    </p:spTree>
    <p:extLst>
      <p:ext uri="{BB962C8B-B14F-4D97-AF65-F5344CB8AC3E}">
        <p14:creationId xmlns:p14="http://schemas.microsoft.com/office/powerpoint/2010/main" val="3180564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4.xml"/><Relationship Id="rId3" Type="http://schemas.openxmlformats.org/officeDocument/2006/relationships/image" Target="../media/image9.w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jpe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5.png"/><Relationship Id="rId3" Type="http://schemas.openxmlformats.org/officeDocument/2006/relationships/image" Target="../media/image16.jpe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4"/>
          <p:cNvSpPr>
            <a:spLocks noChangeArrowheads="1"/>
          </p:cNvSpPr>
          <p:nvPr/>
        </p:nvSpPr>
        <p:spPr bwMode="auto">
          <a:xfrm>
            <a:off x="228600" y="152400"/>
            <a:ext cx="8686800" cy="5715000"/>
          </a:xfrm>
          <a:prstGeom prst="rect">
            <a:avLst/>
          </a:prstGeom>
          <a:solidFill>
            <a:schemeClr val="accent1"/>
          </a:solidFill>
          <a:ln w="9525">
            <a:noFill/>
            <a:miter lim="800000"/>
            <a:headEnd/>
            <a:tailEnd/>
          </a:ln>
          <a:effectLst/>
        </p:spPr>
        <p:txBody>
          <a:bodyPr lIns="0" tIns="0" rIns="0" bIns="0" anchor="ctr">
            <a:spAutoFit/>
          </a:bodyPr>
          <a:lstStyle/>
          <a:p>
            <a:pPr>
              <a:defRPr/>
            </a:pPr>
            <a:endParaRPr lang="en-US">
              <a:latin typeface="Arial" pitchFamily="34" charset="0"/>
              <a:ea typeface="ＭＳ Ｐゴシック" charset="-128"/>
              <a:cs typeface="+mn-cs"/>
            </a:endParaRPr>
          </a:p>
        </p:txBody>
      </p:sp>
      <p:pic>
        <p:nvPicPr>
          <p:cNvPr id="5" name="Picture 15" descr="105 white page"/>
          <p:cNvPicPr>
            <a:picLocks noChangeAspect="1" noChangeArrowheads="1"/>
          </p:cNvPicPr>
          <p:nvPr/>
        </p:nvPicPr>
        <p:blipFill>
          <a:blip r:embed="rId2" cstate="email">
            <a:extLst>
              <a:ext uri="{28A0092B-C50C-407E-A947-70E740481C1C}">
                <a14:useLocalDpi xmlns:a14="http://schemas.microsoft.com/office/drawing/2010/main" val="0"/>
              </a:ext>
            </a:extLst>
          </a:blip>
          <a:srcRect t="87155"/>
          <a:stretch>
            <a:fillRect/>
          </a:stretch>
        </p:blipFill>
        <p:spPr bwMode="auto">
          <a:xfrm>
            <a:off x="0" y="5978525"/>
            <a:ext cx="9145588"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85763" y="361950"/>
            <a:ext cx="8364537" cy="1116013"/>
          </a:xfrm>
        </p:spPr>
        <p:txBody>
          <a:bodyPr/>
          <a:lstStyle>
            <a:lvl1pPr>
              <a:defRPr>
                <a:solidFill>
                  <a:schemeClr val="bg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385763" y="1527175"/>
            <a:ext cx="8370887" cy="995363"/>
          </a:xfrm>
          <a:prstGeom prst="rect">
            <a:avLst/>
          </a:prstGeom>
        </p:spPr>
        <p:txBody>
          <a:bodyPr/>
          <a:lstStyle>
            <a:lvl1pPr>
              <a:defRPr>
                <a:solidFill>
                  <a:schemeClr val="bg1"/>
                </a:solidFill>
              </a:defRPr>
            </a:lvl1pPr>
          </a:lstStyle>
          <a:p>
            <a:r>
              <a:rPr lang="en-US" smtClean="0"/>
              <a:t>Click to edit Master subtitle style</a:t>
            </a:r>
            <a:endParaRPr lang="en-US"/>
          </a:p>
        </p:txBody>
      </p:sp>
    </p:spTree>
    <p:extLst>
      <p:ext uri="{BB962C8B-B14F-4D97-AF65-F5344CB8AC3E}">
        <p14:creationId xmlns:p14="http://schemas.microsoft.com/office/powerpoint/2010/main" val="108808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85763" y="1530350"/>
            <a:ext cx="8370887" cy="43164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5833C757-6013-9044-8531-9E22165E9E80}" type="slidenum">
              <a:rPr lang="en-US"/>
              <a:pPr/>
              <a:t>‹#›</a:t>
            </a:fld>
            <a:endParaRPr lang="en-US"/>
          </a:p>
        </p:txBody>
      </p:sp>
    </p:spTree>
    <p:extLst>
      <p:ext uri="{BB962C8B-B14F-4D97-AF65-F5344CB8AC3E}">
        <p14:creationId xmlns:p14="http://schemas.microsoft.com/office/powerpoint/2010/main" val="2217037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357188"/>
            <a:ext cx="2092325" cy="5489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5763" y="357188"/>
            <a:ext cx="6126162" cy="54895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6CD2740A-682E-6A44-B9BF-21B66A171B34}" type="slidenum">
              <a:rPr lang="en-US"/>
              <a:pPr/>
              <a:t>‹#›</a:t>
            </a:fld>
            <a:endParaRPr lang="en-US"/>
          </a:p>
        </p:txBody>
      </p:sp>
    </p:spTree>
    <p:extLst>
      <p:ext uri="{BB962C8B-B14F-4D97-AF65-F5344CB8AC3E}">
        <p14:creationId xmlns:p14="http://schemas.microsoft.com/office/powerpoint/2010/main" val="3255450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7" name="Rectangle 4"/>
          <p:cNvSpPr>
            <a:spLocks noChangeArrowheads="1"/>
          </p:cNvSpPr>
          <p:nvPr/>
        </p:nvSpPr>
        <p:spPr bwMode="auto">
          <a:xfrm>
            <a:off x="0" y="6553200"/>
            <a:ext cx="2971800" cy="307777"/>
          </a:xfrm>
          <a:prstGeom prst="rect">
            <a:avLst/>
          </a:prstGeom>
          <a:noFill/>
          <a:ln w="9525">
            <a:noFill/>
            <a:miter lim="800000"/>
            <a:headEnd/>
            <a:tailEnd/>
          </a:ln>
          <a:effectLst/>
        </p:spPr>
        <p:txBody>
          <a:bodyPr>
            <a:spAutoFit/>
          </a:bodyPr>
          <a:lstStyle/>
          <a:p>
            <a:pPr fontAlgn="auto">
              <a:spcBef>
                <a:spcPct val="50000"/>
              </a:spcBef>
              <a:spcAft>
                <a:spcPct val="200000"/>
              </a:spcAft>
              <a:defRPr/>
            </a:pPr>
            <a:r>
              <a:rPr lang="en-GB" sz="1400" b="1" dirty="0">
                <a:solidFill>
                  <a:srgbClr val="002060"/>
                </a:solidFill>
                <a:latin typeface="Trebuchet MS" pitchFamily="34" charset="0"/>
                <a:cs typeface="+mn-cs"/>
              </a:rPr>
              <a:t>http://pistoiaalliance.org</a:t>
            </a:r>
            <a:endParaRPr lang="en-US" sz="1400" b="1" dirty="0">
              <a:solidFill>
                <a:srgbClr val="002060"/>
              </a:solidFill>
              <a:latin typeface="Trebuchet MS" pitchFamily="34" charset="0"/>
              <a:cs typeface="+mn-cs"/>
            </a:endParaRPr>
          </a:p>
        </p:txBody>
      </p:sp>
      <p:sp>
        <p:nvSpPr>
          <p:cNvPr id="8" name="Text Placeholder 7"/>
          <p:cNvSpPr>
            <a:spLocks noGrp="1"/>
          </p:cNvSpPr>
          <p:nvPr>
            <p:ph type="body" sz="quarter" idx="11" hasCustomPrompt="1"/>
          </p:nvPr>
        </p:nvSpPr>
        <p:spPr>
          <a:xfrm>
            <a:off x="1600200" y="2133600"/>
            <a:ext cx="6096000" cy="1524000"/>
          </a:xfrm>
        </p:spPr>
        <p:txBody>
          <a:bodyPr lIns="0" tIns="0" rIns="0" bIns="0"/>
          <a:lstStyle>
            <a:lvl1pPr marL="0" indent="0" algn="l">
              <a:buNone/>
              <a:defRPr sz="4000" b="0" baseline="0">
                <a:solidFill>
                  <a:schemeClr val="bg1"/>
                </a:solidFill>
              </a:defRPr>
            </a:lvl1pPr>
          </a:lstStyle>
          <a:p>
            <a:pPr lvl="0"/>
            <a:r>
              <a:rPr lang="en-US" dirty="0" smtClean="0"/>
              <a:t>Put the Title of Your Presentation Here</a:t>
            </a:r>
          </a:p>
        </p:txBody>
      </p:sp>
      <p:sp>
        <p:nvSpPr>
          <p:cNvPr id="10" name="Text Placeholder 9"/>
          <p:cNvSpPr>
            <a:spLocks noGrp="1"/>
          </p:cNvSpPr>
          <p:nvPr>
            <p:ph type="body" sz="quarter" idx="12" hasCustomPrompt="1"/>
          </p:nvPr>
        </p:nvSpPr>
        <p:spPr>
          <a:xfrm>
            <a:off x="1600200" y="3810000"/>
            <a:ext cx="6172200" cy="685800"/>
          </a:xfrm>
        </p:spPr>
        <p:txBody>
          <a:bodyPr lIns="0" tIns="0" rIns="0" bIns="0"/>
          <a:lstStyle>
            <a:lvl1pPr marL="0" indent="0" algn="l">
              <a:buNone/>
              <a:defRPr sz="2400" i="1" baseline="0">
                <a:solidFill>
                  <a:schemeClr val="bg1"/>
                </a:solidFill>
              </a:defRPr>
            </a:lvl1pPr>
          </a:lstStyle>
          <a:p>
            <a:pPr lvl="0"/>
            <a:r>
              <a:rPr lang="en-US" dirty="0" smtClean="0"/>
              <a:t>Put Your Presentation Subtitle Here</a:t>
            </a:r>
          </a:p>
        </p:txBody>
      </p:sp>
      <p:pic>
        <p:nvPicPr>
          <p:cNvPr id="13" name="Picture 12" descr="clock tower full.jpg"/>
          <p:cNvPicPr>
            <a:picLocks noChangeAspect="1"/>
          </p:cNvPicPr>
          <p:nvPr userDrawn="1"/>
        </p:nvPicPr>
        <p:blipFill>
          <a:blip r:embed="rId3" cstate="print"/>
          <a:srcRect/>
          <a:stretch>
            <a:fillRect/>
          </a:stretch>
        </p:blipFill>
        <p:spPr>
          <a:xfrm>
            <a:off x="1600200" y="152400"/>
            <a:ext cx="1676400" cy="1676400"/>
          </a:xfrm>
          <a:prstGeom prst="rect">
            <a:avLst/>
          </a:prstGeom>
          <a:ln>
            <a:solidFill>
              <a:schemeClr val="bg1"/>
            </a:solidFill>
          </a:ln>
        </p:spPr>
      </p:pic>
      <p:sp>
        <p:nvSpPr>
          <p:cNvPr id="20" name="Text Placeholder 19"/>
          <p:cNvSpPr>
            <a:spLocks noGrp="1"/>
          </p:cNvSpPr>
          <p:nvPr>
            <p:ph type="body" sz="quarter" idx="17"/>
          </p:nvPr>
        </p:nvSpPr>
        <p:spPr>
          <a:xfrm>
            <a:off x="381000" y="5410200"/>
            <a:ext cx="5486400" cy="838200"/>
          </a:xfrm>
        </p:spPr>
        <p:txBody>
          <a:bodyPr lIns="0" tIns="0" rIns="0" bIns="0"/>
          <a:lstStyle>
            <a:lvl1pPr marL="0" indent="0">
              <a:buNone/>
              <a:defRPr sz="1800" b="1"/>
            </a:lvl1pPr>
            <a:lvl2pPr marL="0" indent="0">
              <a:buNone/>
              <a:defRPr sz="1800" b="1"/>
            </a:lvl2pPr>
            <a:lvl3pPr>
              <a:defRPr sz="1800"/>
            </a:lvl3pPr>
            <a:lvl4pPr>
              <a:defRPr sz="1800"/>
            </a:lvl4pPr>
            <a:lvl5pPr>
              <a:defRPr sz="1800"/>
            </a:lvl5pPr>
          </a:lstStyle>
          <a:p>
            <a:pPr lvl="0"/>
            <a:r>
              <a:rPr lang="en-US" dirty="0" smtClean="0"/>
              <a:t>Click to edit Master text styles</a:t>
            </a:r>
          </a:p>
          <a:p>
            <a:pPr lvl="1"/>
            <a:r>
              <a:rPr lang="en-US" dirty="0" smtClean="0"/>
              <a:t>Second level</a:t>
            </a:r>
          </a:p>
        </p:txBody>
      </p:sp>
      <p:sp>
        <p:nvSpPr>
          <p:cNvPr id="9" name="Rectangle 4"/>
          <p:cNvSpPr>
            <a:spLocks noChangeArrowheads="1"/>
          </p:cNvSpPr>
          <p:nvPr userDrawn="1"/>
        </p:nvSpPr>
        <p:spPr bwMode="auto">
          <a:xfrm>
            <a:off x="3429000" y="6529903"/>
            <a:ext cx="2971800" cy="307777"/>
          </a:xfrm>
          <a:prstGeom prst="rect">
            <a:avLst/>
          </a:prstGeom>
          <a:noFill/>
          <a:ln w="9525">
            <a:noFill/>
            <a:miter lim="800000"/>
            <a:headEnd/>
            <a:tailEnd/>
          </a:ln>
          <a:effectLst/>
        </p:spPr>
        <p:txBody>
          <a:bodyPr>
            <a:spAutoFit/>
          </a:bodyPr>
          <a:lstStyle/>
          <a:p>
            <a:pPr fontAlgn="auto">
              <a:spcBef>
                <a:spcPct val="50000"/>
              </a:spcBef>
              <a:spcAft>
                <a:spcPct val="200000"/>
              </a:spcAft>
              <a:defRPr/>
            </a:pPr>
            <a:r>
              <a:rPr lang="en-GB" sz="1400" b="1" dirty="0" smtClean="0">
                <a:solidFill>
                  <a:srgbClr val="002060"/>
                </a:solidFill>
                <a:latin typeface="Trebuchet MS" pitchFamily="34" charset="0"/>
                <a:cs typeface="+mn-cs"/>
              </a:rPr>
              <a:t>@</a:t>
            </a:r>
            <a:r>
              <a:rPr lang="en-GB" sz="1400" b="1" dirty="0" err="1" smtClean="0">
                <a:solidFill>
                  <a:srgbClr val="002060"/>
                </a:solidFill>
                <a:latin typeface="Trebuchet MS" pitchFamily="34" charset="0"/>
                <a:cs typeface="+mn-cs"/>
              </a:rPr>
              <a:t>PistoiaAlliance</a:t>
            </a:r>
            <a:endParaRPr lang="en-US" sz="1400" b="1" dirty="0">
              <a:solidFill>
                <a:srgbClr val="002060"/>
              </a:solidFill>
              <a:latin typeface="Trebuchet MS" pitchFamily="34" charset="0"/>
              <a:cs typeface="+mn-cs"/>
            </a:endParaRPr>
          </a:p>
        </p:txBody>
      </p:sp>
    </p:spTree>
    <p:extLst>
      <p:ext uri="{BB962C8B-B14F-4D97-AF65-F5344CB8AC3E}">
        <p14:creationId xmlns:p14="http://schemas.microsoft.com/office/powerpoint/2010/main" val="1802174035"/>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4"/>
          <p:cNvSpPr>
            <a:spLocks noChangeArrowheads="1"/>
          </p:cNvSpPr>
          <p:nvPr/>
        </p:nvSpPr>
        <p:spPr bwMode="auto">
          <a:xfrm>
            <a:off x="0" y="6553200"/>
            <a:ext cx="2971800" cy="307777"/>
          </a:xfrm>
          <a:prstGeom prst="rect">
            <a:avLst/>
          </a:prstGeom>
          <a:noFill/>
          <a:ln w="9525">
            <a:noFill/>
            <a:miter lim="800000"/>
            <a:headEnd/>
            <a:tailEnd/>
          </a:ln>
          <a:effectLst/>
        </p:spPr>
        <p:txBody>
          <a:bodyPr>
            <a:spAutoFit/>
          </a:bodyPr>
          <a:lstStyle/>
          <a:p>
            <a:pPr fontAlgn="auto">
              <a:spcBef>
                <a:spcPct val="50000"/>
              </a:spcBef>
              <a:spcAft>
                <a:spcPct val="200000"/>
              </a:spcAft>
              <a:defRPr/>
            </a:pPr>
            <a:r>
              <a:rPr lang="en-GB" sz="1400" b="1" dirty="0">
                <a:solidFill>
                  <a:srgbClr val="002060"/>
                </a:solidFill>
                <a:latin typeface="Trebuchet MS" pitchFamily="34" charset="0"/>
                <a:cs typeface="+mn-cs"/>
              </a:rPr>
              <a:t>http://pistoiaalliance.org</a:t>
            </a:r>
            <a:endParaRPr lang="en-US" sz="1400" b="1" dirty="0">
              <a:solidFill>
                <a:srgbClr val="002060"/>
              </a:solidFill>
              <a:latin typeface="Trebuchet MS" pitchFamily="34" charset="0"/>
              <a:cs typeface="+mn-cs"/>
            </a:endParaRPr>
          </a:p>
        </p:txBody>
      </p:sp>
      <p:sp>
        <p:nvSpPr>
          <p:cNvPr id="8" name="Text Placeholder 7"/>
          <p:cNvSpPr>
            <a:spLocks noGrp="1"/>
          </p:cNvSpPr>
          <p:nvPr>
            <p:ph type="body" sz="quarter" idx="11" hasCustomPrompt="1"/>
          </p:nvPr>
        </p:nvSpPr>
        <p:spPr>
          <a:xfrm>
            <a:off x="1600200" y="2133600"/>
            <a:ext cx="6096000" cy="1524000"/>
          </a:xfrm>
        </p:spPr>
        <p:txBody>
          <a:bodyPr lIns="0" tIns="0" rIns="0" bIns="0"/>
          <a:lstStyle>
            <a:lvl1pPr marL="0" indent="0" algn="l">
              <a:buNone/>
              <a:defRPr sz="4000" b="0" baseline="0">
                <a:solidFill>
                  <a:schemeClr val="bg1"/>
                </a:solidFill>
              </a:defRPr>
            </a:lvl1pPr>
          </a:lstStyle>
          <a:p>
            <a:pPr lvl="0"/>
            <a:r>
              <a:rPr lang="en-US" dirty="0" smtClean="0"/>
              <a:t>Put the Title of Your Presentation Here</a:t>
            </a:r>
          </a:p>
        </p:txBody>
      </p:sp>
      <p:sp>
        <p:nvSpPr>
          <p:cNvPr id="10" name="Text Placeholder 9"/>
          <p:cNvSpPr>
            <a:spLocks noGrp="1"/>
          </p:cNvSpPr>
          <p:nvPr>
            <p:ph type="body" sz="quarter" idx="12" hasCustomPrompt="1"/>
          </p:nvPr>
        </p:nvSpPr>
        <p:spPr>
          <a:xfrm>
            <a:off x="1600200" y="3810000"/>
            <a:ext cx="6172200" cy="685800"/>
          </a:xfrm>
        </p:spPr>
        <p:txBody>
          <a:bodyPr lIns="0" tIns="0" rIns="0" bIns="0"/>
          <a:lstStyle>
            <a:lvl1pPr marL="0" indent="0" algn="l">
              <a:buNone/>
              <a:defRPr sz="2400" i="1" baseline="0">
                <a:solidFill>
                  <a:schemeClr val="bg1"/>
                </a:solidFill>
              </a:defRPr>
            </a:lvl1pPr>
          </a:lstStyle>
          <a:p>
            <a:pPr lvl="0"/>
            <a:r>
              <a:rPr lang="en-US" dirty="0" smtClean="0"/>
              <a:t>Put Your Presentation Subtitle Here</a:t>
            </a:r>
          </a:p>
        </p:txBody>
      </p:sp>
      <p:pic>
        <p:nvPicPr>
          <p:cNvPr id="13" name="Picture 12" descr="clock tower full.jpg"/>
          <p:cNvPicPr>
            <a:picLocks noChangeAspect="1"/>
          </p:cNvPicPr>
          <p:nvPr userDrawn="1"/>
        </p:nvPicPr>
        <p:blipFill>
          <a:blip r:embed="rId2" cstate="print"/>
          <a:srcRect/>
          <a:stretch>
            <a:fillRect/>
          </a:stretch>
        </p:blipFill>
        <p:spPr>
          <a:xfrm>
            <a:off x="1600200" y="152400"/>
            <a:ext cx="1676400" cy="1676400"/>
          </a:xfrm>
          <a:prstGeom prst="rect">
            <a:avLst/>
          </a:prstGeom>
          <a:ln>
            <a:solidFill>
              <a:schemeClr val="bg1"/>
            </a:solidFill>
          </a:ln>
        </p:spPr>
      </p:pic>
      <p:sp>
        <p:nvSpPr>
          <p:cNvPr id="20" name="Text Placeholder 19"/>
          <p:cNvSpPr>
            <a:spLocks noGrp="1"/>
          </p:cNvSpPr>
          <p:nvPr>
            <p:ph type="body" sz="quarter" idx="17"/>
          </p:nvPr>
        </p:nvSpPr>
        <p:spPr>
          <a:xfrm>
            <a:off x="381000" y="5410200"/>
            <a:ext cx="5486400" cy="838200"/>
          </a:xfrm>
        </p:spPr>
        <p:txBody>
          <a:bodyPr lIns="0" tIns="0" rIns="0" bIns="0"/>
          <a:lstStyle>
            <a:lvl1pPr marL="0" indent="0">
              <a:buNone/>
              <a:defRPr sz="1800" b="1"/>
            </a:lvl1pPr>
            <a:lvl2pPr marL="0" indent="0">
              <a:buNone/>
              <a:defRPr sz="1800" b="1"/>
            </a:lvl2pPr>
            <a:lvl3pPr>
              <a:defRPr sz="1800"/>
            </a:lvl3pPr>
            <a:lvl4pPr>
              <a:defRPr sz="1800"/>
            </a:lvl4pPr>
            <a:lvl5pPr>
              <a:defRPr sz="1800"/>
            </a:lvl5pPr>
          </a:lstStyle>
          <a:p>
            <a:pPr lvl="0"/>
            <a:r>
              <a:rPr lang="en-US" dirty="0" smtClean="0"/>
              <a:t>Click to edit Master text styles</a:t>
            </a:r>
          </a:p>
          <a:p>
            <a:pPr lvl="1"/>
            <a:r>
              <a:rPr lang="en-US" dirty="0" smtClean="0"/>
              <a:t>Second level</a:t>
            </a:r>
          </a:p>
        </p:txBody>
      </p:sp>
      <p:sp>
        <p:nvSpPr>
          <p:cNvPr id="9" name="Rectangle 4"/>
          <p:cNvSpPr>
            <a:spLocks noChangeArrowheads="1"/>
          </p:cNvSpPr>
          <p:nvPr userDrawn="1"/>
        </p:nvSpPr>
        <p:spPr bwMode="auto">
          <a:xfrm>
            <a:off x="3429000" y="6529903"/>
            <a:ext cx="2971800" cy="307777"/>
          </a:xfrm>
          <a:prstGeom prst="rect">
            <a:avLst/>
          </a:prstGeom>
          <a:noFill/>
          <a:ln w="9525">
            <a:noFill/>
            <a:miter lim="800000"/>
            <a:headEnd/>
            <a:tailEnd/>
          </a:ln>
          <a:effectLst/>
        </p:spPr>
        <p:txBody>
          <a:bodyPr>
            <a:spAutoFit/>
          </a:bodyPr>
          <a:lstStyle/>
          <a:p>
            <a:pPr fontAlgn="auto">
              <a:spcBef>
                <a:spcPct val="50000"/>
              </a:spcBef>
              <a:spcAft>
                <a:spcPct val="200000"/>
              </a:spcAft>
              <a:defRPr/>
            </a:pPr>
            <a:r>
              <a:rPr lang="en-GB" sz="1400" b="1" dirty="0" smtClean="0">
                <a:solidFill>
                  <a:srgbClr val="002060"/>
                </a:solidFill>
                <a:latin typeface="Trebuchet MS" pitchFamily="34" charset="0"/>
                <a:cs typeface="+mn-cs"/>
              </a:rPr>
              <a:t>@</a:t>
            </a:r>
            <a:r>
              <a:rPr lang="en-GB" sz="1400" b="1" dirty="0" err="1" smtClean="0">
                <a:solidFill>
                  <a:srgbClr val="002060"/>
                </a:solidFill>
                <a:latin typeface="Trebuchet MS" pitchFamily="34" charset="0"/>
                <a:cs typeface="+mn-cs"/>
              </a:rPr>
              <a:t>PistoiaAlliance</a:t>
            </a:r>
            <a:endParaRPr lang="en-US" sz="1400" b="1" dirty="0">
              <a:solidFill>
                <a:srgbClr val="002060"/>
              </a:solidFill>
              <a:latin typeface="Trebuchet MS" pitchFamily="34" charset="0"/>
              <a:cs typeface="+mn-cs"/>
            </a:endParaRPr>
          </a:p>
        </p:txBody>
      </p:sp>
      <p:sp>
        <p:nvSpPr>
          <p:cNvPr id="11" name="Slide Number Placeholder 1"/>
          <p:cNvSpPr>
            <a:spLocks noGrp="1"/>
          </p:cNvSpPr>
          <p:nvPr>
            <p:ph type="sldNum" sz="quarter" idx="4"/>
          </p:nvPr>
        </p:nvSpPr>
        <p:spPr>
          <a:xfrm>
            <a:off x="8686800" y="6340475"/>
            <a:ext cx="381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C374790-8E4E-3144-B348-3F515F04FD9B}" type="slidenum">
              <a:rPr lang="en-US" smtClean="0"/>
              <a:pPr/>
              <a:t>‹#›</a:t>
            </a:fld>
            <a:endParaRPr lang="en-US"/>
          </a:p>
        </p:txBody>
      </p:sp>
    </p:spTree>
    <p:extLst>
      <p:ext uri="{BB962C8B-B14F-4D97-AF65-F5344CB8AC3E}">
        <p14:creationId xmlns:p14="http://schemas.microsoft.com/office/powerpoint/2010/main" val="2701281334"/>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57200" y="1371601"/>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1"/>
          <p:cNvSpPr>
            <a:spLocks noGrp="1"/>
          </p:cNvSpPr>
          <p:nvPr>
            <p:ph type="sldNum" sz="quarter" idx="4"/>
          </p:nvPr>
        </p:nvSpPr>
        <p:spPr>
          <a:xfrm>
            <a:off x="8686800" y="6340475"/>
            <a:ext cx="381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C374790-8E4E-3144-B348-3F515F04FD9B}" type="slidenum">
              <a:rPr lang="en-US" smtClean="0"/>
              <a:pPr/>
              <a:t>‹#›</a:t>
            </a:fld>
            <a:endParaRPr lang="en-US"/>
          </a:p>
        </p:txBody>
      </p:sp>
    </p:spTree>
    <p:extLst>
      <p:ext uri="{BB962C8B-B14F-4D97-AF65-F5344CB8AC3E}">
        <p14:creationId xmlns:p14="http://schemas.microsoft.com/office/powerpoint/2010/main" val="202260098"/>
      </p:ext>
    </p:extLst>
  </p:cSld>
  <p:clrMapOvr>
    <a:masterClrMapping/>
  </p:clrMapOvr>
  <p:transition xmlns:p14="http://schemas.microsoft.com/office/powerpoint/2010/mai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1"/>
          <p:cNvSpPr>
            <a:spLocks noGrp="1"/>
          </p:cNvSpPr>
          <p:nvPr>
            <p:ph type="sldNum" sz="quarter" idx="4"/>
          </p:nvPr>
        </p:nvSpPr>
        <p:spPr>
          <a:xfrm>
            <a:off x="8686800" y="6340475"/>
            <a:ext cx="381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C374790-8E4E-3144-B348-3F515F04FD9B}" type="slidenum">
              <a:rPr lang="en-US" smtClean="0"/>
              <a:pPr/>
              <a:t>‹#›</a:t>
            </a:fld>
            <a:endParaRPr lang="en-US"/>
          </a:p>
        </p:txBody>
      </p:sp>
    </p:spTree>
    <p:extLst>
      <p:ext uri="{BB962C8B-B14F-4D97-AF65-F5344CB8AC3E}">
        <p14:creationId xmlns:p14="http://schemas.microsoft.com/office/powerpoint/2010/main" val="215035172"/>
      </p:ext>
    </p:extLst>
  </p:cSld>
  <p:clrMapOvr>
    <a:masterClrMapping/>
  </p:clrMapOvr>
  <p:transition xmlns:p14="http://schemas.microsoft.com/office/powerpoint/2010/mai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1"/>
          <p:cNvSpPr>
            <a:spLocks noGrp="1"/>
          </p:cNvSpPr>
          <p:nvPr>
            <p:ph type="sldNum" sz="quarter" idx="4"/>
          </p:nvPr>
        </p:nvSpPr>
        <p:spPr>
          <a:xfrm>
            <a:off x="8686800" y="6340475"/>
            <a:ext cx="381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C374790-8E4E-3144-B348-3F515F04FD9B}" type="slidenum">
              <a:rPr lang="en-US" smtClean="0"/>
              <a:pPr/>
              <a:t>‹#›</a:t>
            </a:fld>
            <a:endParaRPr lang="en-US"/>
          </a:p>
        </p:txBody>
      </p:sp>
    </p:spTree>
    <p:extLst>
      <p:ext uri="{BB962C8B-B14F-4D97-AF65-F5344CB8AC3E}">
        <p14:creationId xmlns:p14="http://schemas.microsoft.com/office/powerpoint/2010/main" val="3410803362"/>
      </p:ext>
    </p:extLst>
  </p:cSld>
  <p:clrMapOvr>
    <a:masterClrMapping/>
  </p:clrMapOvr>
  <p:transition xmlns:p14="http://schemas.microsoft.com/office/powerpoint/2010/mai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1"/>
          <p:cNvSpPr>
            <a:spLocks noGrp="1"/>
          </p:cNvSpPr>
          <p:nvPr>
            <p:ph type="sldNum" sz="quarter" idx="4"/>
          </p:nvPr>
        </p:nvSpPr>
        <p:spPr>
          <a:xfrm>
            <a:off x="8686800" y="6340475"/>
            <a:ext cx="381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C374790-8E4E-3144-B348-3F515F04FD9B}" type="slidenum">
              <a:rPr lang="en-US" smtClean="0"/>
              <a:pPr/>
              <a:t>‹#›</a:t>
            </a:fld>
            <a:endParaRPr lang="en-US"/>
          </a:p>
        </p:txBody>
      </p:sp>
    </p:spTree>
    <p:extLst>
      <p:ext uri="{BB962C8B-B14F-4D97-AF65-F5344CB8AC3E}">
        <p14:creationId xmlns:p14="http://schemas.microsoft.com/office/powerpoint/2010/main" val="3548527554"/>
      </p:ext>
    </p:extLst>
  </p:cSld>
  <p:clrMapOvr>
    <a:masterClrMapping/>
  </p:clrMapOvr>
  <p:transition xmlns:p14="http://schemas.microsoft.com/office/powerpoint/2010/mai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686800" y="6340475"/>
            <a:ext cx="381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C374790-8E4E-3144-B348-3F515F04FD9B}" type="slidenum">
              <a:rPr lang="en-US" smtClean="0"/>
              <a:pPr/>
              <a:t>‹#›</a:t>
            </a:fld>
            <a:endParaRPr lang="en-US"/>
          </a:p>
        </p:txBody>
      </p:sp>
    </p:spTree>
    <p:extLst>
      <p:ext uri="{BB962C8B-B14F-4D97-AF65-F5344CB8AC3E}">
        <p14:creationId xmlns:p14="http://schemas.microsoft.com/office/powerpoint/2010/main" val="2468678520"/>
      </p:ext>
    </p:extLst>
  </p:cSld>
  <p:clrMapOvr>
    <a:masterClrMapping/>
  </p:clrMapOvr>
  <p:transition xmlns:p14="http://schemas.microsoft.com/office/powerpoint/2010/mai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102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2223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9769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
          <p:cNvSpPr>
            <a:spLocks noGrp="1"/>
          </p:cNvSpPr>
          <p:nvPr>
            <p:ph type="sldNum" sz="quarter" idx="4"/>
          </p:nvPr>
        </p:nvSpPr>
        <p:spPr>
          <a:xfrm>
            <a:off x="8686800" y="6340475"/>
            <a:ext cx="381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C374790-8E4E-3144-B348-3F515F04FD9B}" type="slidenum">
              <a:rPr lang="en-US" smtClean="0"/>
              <a:pPr/>
              <a:t>‹#›</a:t>
            </a:fld>
            <a:endParaRPr lang="en-US"/>
          </a:p>
        </p:txBody>
      </p:sp>
    </p:spTree>
    <p:extLst>
      <p:ext uri="{BB962C8B-B14F-4D97-AF65-F5344CB8AC3E}">
        <p14:creationId xmlns:p14="http://schemas.microsoft.com/office/powerpoint/2010/main" val="3123333024"/>
      </p:ext>
    </p:extLst>
  </p:cSld>
  <p:clrMapOvr>
    <a:masterClrMapping/>
  </p:clrMapOvr>
  <p:transition xmlns:p14="http://schemas.microsoft.com/office/powerpoint/2010/mai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6"/>
          <p:cNvSpPr>
            <a:spLocks noGrp="1" noChangeArrowheads="1"/>
          </p:cNvSpPr>
          <p:nvPr>
            <p:ph type="sldNum" sz="quarter" idx="10"/>
          </p:nvPr>
        </p:nvSpPr>
        <p:spPr>
          <a:ln/>
        </p:spPr>
        <p:txBody>
          <a:bodyPr/>
          <a:lstStyle>
            <a:lvl1pPr>
              <a:defRPr/>
            </a:lvl1pPr>
          </a:lstStyle>
          <a:p>
            <a:fld id="{129CAC4C-BD41-454A-AB5A-76DC106B29D9}" type="slidenum">
              <a:rPr lang="en-US"/>
              <a:pPr/>
              <a:t>‹#›</a:t>
            </a:fld>
            <a:endParaRPr lang="en-US"/>
          </a:p>
        </p:txBody>
      </p:sp>
      <p:sp>
        <p:nvSpPr>
          <p:cNvPr id="8" name="Content Placeholder 7"/>
          <p:cNvSpPr>
            <a:spLocks noGrp="1"/>
          </p:cNvSpPr>
          <p:nvPr>
            <p:ph sz="quarter" idx="11"/>
          </p:nvPr>
        </p:nvSpPr>
        <p:spPr>
          <a:xfrm>
            <a:off x="457200" y="1219200"/>
            <a:ext cx="82296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4827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57556120"/>
      </p:ext>
    </p:extLst>
  </p:cSld>
  <p:clrMapOvr>
    <a:masterClrMapping/>
  </p:clrMapOvr>
  <p:transition xmlns:p14="http://schemas.microsoft.com/office/powerpoint/2010/mai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E6E6E6"/>
        </a:solidFill>
        <a:effectLst/>
      </p:bgPr>
    </p:bg>
    <p:spTree>
      <p:nvGrpSpPr>
        <p:cNvPr id="1" name=""/>
        <p:cNvGrpSpPr/>
        <p:nvPr/>
      </p:nvGrpSpPr>
      <p:grpSpPr>
        <a:xfrm>
          <a:off x="0" y="0"/>
          <a:ext cx="0" cy="0"/>
          <a:chOff x="0" y="0"/>
          <a:chExt cx="0" cy="0"/>
        </a:xfrm>
      </p:grpSpPr>
      <p:pic>
        <p:nvPicPr>
          <p:cNvPr id="8" name="Picture 7" descr="EMBL_EBI_DNA_dark2.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57005" cy="6880448"/>
          </a:xfrm>
          <a:prstGeom prst="rect">
            <a:avLst/>
          </a:prstGeom>
        </p:spPr>
      </p:pic>
      <p:sp>
        <p:nvSpPr>
          <p:cNvPr id="3079" name="Rectangle 7"/>
          <p:cNvSpPr>
            <a:spLocks noGrp="1" noChangeArrowheads="1"/>
          </p:cNvSpPr>
          <p:nvPr>
            <p:ph type="subTitle" idx="1" hasCustomPrompt="1"/>
          </p:nvPr>
        </p:nvSpPr>
        <p:spPr>
          <a:xfrm>
            <a:off x="532554" y="1797029"/>
            <a:ext cx="6400800" cy="610284"/>
          </a:xfrm>
        </p:spPr>
        <p:txBody>
          <a:bodyPr/>
          <a:lstStyle>
            <a:lvl1pPr marL="0" indent="0">
              <a:buFontTx/>
              <a:buNone/>
              <a:defRPr sz="2600" b="0" i="0">
                <a:solidFill>
                  <a:srgbClr val="FFFFFF"/>
                </a:solidFill>
                <a:latin typeface="HelveticaNeueLT Pro 45 Lt"/>
                <a:cs typeface="HelveticaNeueLT Pro 45 Lt"/>
              </a:defRPr>
            </a:lvl1pPr>
          </a:lstStyle>
          <a:p>
            <a:r>
              <a:rPr lang="en-US" dirty="0" smtClean="0"/>
              <a:t>Subtitle</a:t>
            </a:r>
            <a:endParaRPr lang="en-US" dirty="0"/>
          </a:p>
        </p:txBody>
      </p:sp>
      <p:sp>
        <p:nvSpPr>
          <p:cNvPr id="3074" name="Rectangle 2"/>
          <p:cNvSpPr>
            <a:spLocks noGrp="1" noChangeArrowheads="1"/>
          </p:cNvSpPr>
          <p:nvPr>
            <p:ph type="ctrTitle" hasCustomPrompt="1"/>
          </p:nvPr>
        </p:nvSpPr>
        <p:spPr>
          <a:xfrm>
            <a:off x="533401" y="1040419"/>
            <a:ext cx="7772400" cy="685718"/>
          </a:xfrm>
          <a:effectLst>
            <a:outerShdw blurRad="50800" dist="38100" dir="5400000" algn="t" rotWithShape="0">
              <a:prstClr val="black">
                <a:alpha val="40000"/>
              </a:prstClr>
            </a:outerShdw>
          </a:effectLst>
        </p:spPr>
        <p:txBody>
          <a:bodyPr/>
          <a:lstStyle>
            <a:lvl1pPr>
              <a:defRPr sz="3500" b="0" i="0">
                <a:solidFill>
                  <a:srgbClr val="FFFFFF"/>
                </a:solidFill>
                <a:latin typeface="HelveticaNeueLT Pro 45 Lt"/>
                <a:cs typeface="HelveticaNeueLT Pro 45 Lt"/>
              </a:defRPr>
            </a:lvl1pPr>
          </a:lstStyle>
          <a:p>
            <a:r>
              <a:rPr lang="de-DE" dirty="0" smtClean="0"/>
              <a:t>Title</a:t>
            </a:r>
            <a:endParaRPr lang="de-DE" dirty="0"/>
          </a:p>
        </p:txBody>
      </p:sp>
      <p:sp>
        <p:nvSpPr>
          <p:cNvPr id="7" name="Text Placeholder 6"/>
          <p:cNvSpPr>
            <a:spLocks noGrp="1"/>
          </p:cNvSpPr>
          <p:nvPr>
            <p:ph type="body" sz="quarter" idx="10" hasCustomPrompt="1"/>
          </p:nvPr>
        </p:nvSpPr>
        <p:spPr>
          <a:xfrm>
            <a:off x="533400" y="3851275"/>
            <a:ext cx="4487863" cy="614363"/>
          </a:xfrm>
        </p:spPr>
        <p:txBody>
          <a:bodyPr/>
          <a:lstStyle>
            <a:lvl1pPr marL="0" indent="0">
              <a:buNone/>
              <a:defRPr b="0" i="0">
                <a:solidFill>
                  <a:schemeClr val="bg1"/>
                </a:solidFill>
                <a:latin typeface="HelveticaNeueLT Pro 35 Th"/>
                <a:cs typeface="HelveticaNeueLT Pro 35 Th"/>
              </a:defRPr>
            </a:lvl1pPr>
          </a:lstStyle>
          <a:p>
            <a:pPr lvl="0"/>
            <a:r>
              <a:rPr lang="en-GB" dirty="0" smtClean="0"/>
              <a:t>Author name</a:t>
            </a:r>
          </a:p>
        </p:txBody>
      </p:sp>
      <p:pic>
        <p:nvPicPr>
          <p:cNvPr id="11" name="Picture 2" descr="EMBL_EBI_RGB_InversedUpdate.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63932" y="6310719"/>
            <a:ext cx="1459431" cy="45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097767"/>
      </p:ext>
    </p:extLst>
  </p:cSld>
  <p:clrMapOvr>
    <a:masterClrMapping/>
  </p:clrMapOvr>
  <p:transition xmlns:p14="http://schemas.microsoft.com/office/powerpoint/2010/main">
    <p:cu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E6E6E6"/>
        </a:solidFill>
        <a:effectLst/>
      </p:bgPr>
    </p:bg>
    <p:spTree>
      <p:nvGrpSpPr>
        <p:cNvPr id="1" name=""/>
        <p:cNvGrpSpPr/>
        <p:nvPr/>
      </p:nvGrpSpPr>
      <p:grpSpPr>
        <a:xfrm>
          <a:off x="0" y="0"/>
          <a:ext cx="0" cy="0"/>
          <a:chOff x="0" y="0"/>
          <a:chExt cx="0" cy="0"/>
        </a:xfrm>
      </p:grpSpPr>
      <p:pic>
        <p:nvPicPr>
          <p:cNvPr id="2" name="Picture 1" descr="EMBL_EBI_DNA_dark2.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57005" cy="6880448"/>
          </a:xfrm>
          <a:prstGeom prst="rect">
            <a:avLst/>
          </a:prstGeom>
        </p:spPr>
      </p:pic>
      <p:sp>
        <p:nvSpPr>
          <p:cNvPr id="3079" name="Rectangle 7"/>
          <p:cNvSpPr>
            <a:spLocks noGrp="1" noChangeArrowheads="1"/>
          </p:cNvSpPr>
          <p:nvPr>
            <p:ph type="subTitle" idx="1" hasCustomPrompt="1"/>
          </p:nvPr>
        </p:nvSpPr>
        <p:spPr>
          <a:xfrm>
            <a:off x="532554" y="1797029"/>
            <a:ext cx="6400800" cy="610284"/>
          </a:xfrm>
        </p:spPr>
        <p:txBody>
          <a:bodyPr/>
          <a:lstStyle>
            <a:lvl1pPr marL="0" indent="0">
              <a:buFontTx/>
              <a:buNone/>
              <a:defRPr sz="2600" b="0" i="0">
                <a:solidFill>
                  <a:srgbClr val="FFFFFF"/>
                </a:solidFill>
                <a:latin typeface="HelveticaNeueLT Pro 45 Lt"/>
                <a:cs typeface="HelveticaNeueLT Pro 45 Lt"/>
              </a:defRPr>
            </a:lvl1pPr>
          </a:lstStyle>
          <a:p>
            <a:r>
              <a:rPr lang="en-US" dirty="0" smtClean="0"/>
              <a:t>Subtitle</a:t>
            </a:r>
            <a:endParaRPr lang="en-US" dirty="0"/>
          </a:p>
        </p:txBody>
      </p:sp>
      <p:sp>
        <p:nvSpPr>
          <p:cNvPr id="3074" name="Rectangle 2"/>
          <p:cNvSpPr>
            <a:spLocks noGrp="1" noChangeArrowheads="1"/>
          </p:cNvSpPr>
          <p:nvPr>
            <p:ph type="ctrTitle" hasCustomPrompt="1"/>
          </p:nvPr>
        </p:nvSpPr>
        <p:spPr>
          <a:xfrm>
            <a:off x="533401" y="1040419"/>
            <a:ext cx="7772400" cy="685718"/>
          </a:xfrm>
          <a:effectLst>
            <a:outerShdw blurRad="50800" dist="38100" dir="5400000" algn="t" rotWithShape="0">
              <a:prstClr val="black">
                <a:alpha val="40000"/>
              </a:prstClr>
            </a:outerShdw>
          </a:effectLst>
        </p:spPr>
        <p:txBody>
          <a:bodyPr/>
          <a:lstStyle>
            <a:lvl1pPr>
              <a:defRPr sz="3500" b="0" i="0">
                <a:solidFill>
                  <a:srgbClr val="FFFFFF"/>
                </a:solidFill>
                <a:latin typeface="HelveticaNeueLT Pro 45 Lt"/>
                <a:cs typeface="HelveticaNeueLT Pro 45 Lt"/>
              </a:defRPr>
            </a:lvl1pPr>
          </a:lstStyle>
          <a:p>
            <a:r>
              <a:rPr lang="de-DE" dirty="0" smtClean="0"/>
              <a:t>Title</a:t>
            </a:r>
            <a:endParaRPr lang="de-DE" dirty="0"/>
          </a:p>
        </p:txBody>
      </p:sp>
      <p:sp>
        <p:nvSpPr>
          <p:cNvPr id="7" name="Text Placeholder 6"/>
          <p:cNvSpPr>
            <a:spLocks noGrp="1"/>
          </p:cNvSpPr>
          <p:nvPr>
            <p:ph type="body" sz="quarter" idx="10" hasCustomPrompt="1"/>
          </p:nvPr>
        </p:nvSpPr>
        <p:spPr>
          <a:xfrm>
            <a:off x="533400" y="3851275"/>
            <a:ext cx="4487863" cy="614363"/>
          </a:xfrm>
        </p:spPr>
        <p:txBody>
          <a:bodyPr/>
          <a:lstStyle>
            <a:lvl1pPr marL="0" indent="0">
              <a:buNone/>
              <a:defRPr b="0" i="0">
                <a:solidFill>
                  <a:schemeClr val="bg1"/>
                </a:solidFill>
                <a:latin typeface="HelveticaNeueLT Pro 35 Th"/>
                <a:cs typeface="HelveticaNeueLT Pro 35 Th"/>
              </a:defRPr>
            </a:lvl1pPr>
          </a:lstStyle>
          <a:p>
            <a:pPr lvl="0"/>
            <a:r>
              <a:rPr lang="en-GB" dirty="0" smtClean="0"/>
              <a:t>Author name</a:t>
            </a:r>
          </a:p>
        </p:txBody>
      </p:sp>
      <p:pic>
        <p:nvPicPr>
          <p:cNvPr id="9" name="Picture 2" descr="EMBL_EBI_RGB_InversedUpdate.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63932" y="6310719"/>
            <a:ext cx="1459431" cy="45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3226085"/>
      </p:ext>
    </p:extLst>
  </p:cSld>
  <p:clrMapOvr>
    <a:masterClrMapping/>
  </p:clrMapOvr>
  <p:transition xmlns:p14="http://schemas.microsoft.com/office/powerpoint/2010/main">
    <p:cu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rgbClr val="E6E6E6"/>
        </a:solidFill>
        <a:effectLst/>
      </p:bgPr>
    </p:bg>
    <p:spTree>
      <p:nvGrpSpPr>
        <p:cNvPr id="1" name=""/>
        <p:cNvGrpSpPr/>
        <p:nvPr/>
      </p:nvGrpSpPr>
      <p:grpSpPr>
        <a:xfrm>
          <a:off x="0" y="0"/>
          <a:ext cx="0" cy="0"/>
          <a:chOff x="0" y="0"/>
          <a:chExt cx="0" cy="0"/>
        </a:xfrm>
      </p:grpSpPr>
      <p:pic>
        <p:nvPicPr>
          <p:cNvPr id="5" name="Picture 4" descr="powerpont-slide-title_cell_dark4.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62165" cy="6870700"/>
          </a:xfrm>
          <a:prstGeom prst="rect">
            <a:avLst/>
          </a:prstGeom>
        </p:spPr>
      </p:pic>
      <p:sp>
        <p:nvSpPr>
          <p:cNvPr id="3079" name="Rectangle 7"/>
          <p:cNvSpPr>
            <a:spLocks noGrp="1" noChangeArrowheads="1"/>
          </p:cNvSpPr>
          <p:nvPr>
            <p:ph type="subTitle" idx="1" hasCustomPrompt="1"/>
          </p:nvPr>
        </p:nvSpPr>
        <p:spPr>
          <a:xfrm>
            <a:off x="532554" y="1797029"/>
            <a:ext cx="6400800" cy="610284"/>
          </a:xfrm>
        </p:spPr>
        <p:txBody>
          <a:bodyPr/>
          <a:lstStyle>
            <a:lvl1pPr marL="0" indent="0">
              <a:buFontTx/>
              <a:buNone/>
              <a:defRPr sz="2600" b="0" i="0">
                <a:solidFill>
                  <a:srgbClr val="FFFFFF"/>
                </a:solidFill>
                <a:latin typeface="HelveticaNeueLT Pro 45 Lt"/>
                <a:cs typeface="HelveticaNeueLT Pro 45 Lt"/>
              </a:defRPr>
            </a:lvl1pPr>
          </a:lstStyle>
          <a:p>
            <a:r>
              <a:rPr lang="en-US" dirty="0" smtClean="0"/>
              <a:t>Subtitle</a:t>
            </a:r>
            <a:endParaRPr lang="en-US" dirty="0"/>
          </a:p>
        </p:txBody>
      </p:sp>
      <p:sp>
        <p:nvSpPr>
          <p:cNvPr id="3074" name="Rectangle 2"/>
          <p:cNvSpPr>
            <a:spLocks noGrp="1" noChangeArrowheads="1"/>
          </p:cNvSpPr>
          <p:nvPr>
            <p:ph type="ctrTitle" hasCustomPrompt="1"/>
          </p:nvPr>
        </p:nvSpPr>
        <p:spPr>
          <a:xfrm>
            <a:off x="533401" y="1040419"/>
            <a:ext cx="7772400" cy="685718"/>
          </a:xfrm>
          <a:effectLst>
            <a:outerShdw blurRad="50800" dist="38100" dir="5400000" algn="t" rotWithShape="0">
              <a:prstClr val="black">
                <a:alpha val="40000"/>
              </a:prstClr>
            </a:outerShdw>
          </a:effectLst>
        </p:spPr>
        <p:txBody>
          <a:bodyPr/>
          <a:lstStyle>
            <a:lvl1pPr>
              <a:defRPr sz="3500" b="0" i="0">
                <a:solidFill>
                  <a:srgbClr val="FFFFFF"/>
                </a:solidFill>
                <a:latin typeface="HelveticaNeueLT Pro 45 Lt"/>
                <a:cs typeface="HelveticaNeueLT Pro 45 Lt"/>
              </a:defRPr>
            </a:lvl1pPr>
          </a:lstStyle>
          <a:p>
            <a:r>
              <a:rPr lang="de-DE" dirty="0" smtClean="0"/>
              <a:t>Title</a:t>
            </a:r>
            <a:endParaRPr lang="de-DE" dirty="0"/>
          </a:p>
        </p:txBody>
      </p:sp>
      <p:sp>
        <p:nvSpPr>
          <p:cNvPr id="7" name="Text Placeholder 6"/>
          <p:cNvSpPr>
            <a:spLocks noGrp="1"/>
          </p:cNvSpPr>
          <p:nvPr>
            <p:ph type="body" sz="quarter" idx="10" hasCustomPrompt="1"/>
          </p:nvPr>
        </p:nvSpPr>
        <p:spPr>
          <a:xfrm>
            <a:off x="533400" y="3851275"/>
            <a:ext cx="4487863" cy="614363"/>
          </a:xfrm>
        </p:spPr>
        <p:txBody>
          <a:bodyPr/>
          <a:lstStyle>
            <a:lvl1pPr marL="0" indent="0">
              <a:buNone/>
              <a:defRPr b="0" i="0">
                <a:solidFill>
                  <a:schemeClr val="bg1"/>
                </a:solidFill>
                <a:latin typeface="HelveticaNeueLT Pro 35 Th"/>
                <a:cs typeface="HelveticaNeueLT Pro 35 Th"/>
              </a:defRPr>
            </a:lvl1pPr>
          </a:lstStyle>
          <a:p>
            <a:pPr lvl="0"/>
            <a:r>
              <a:rPr lang="en-GB" dirty="0" smtClean="0"/>
              <a:t>Author name</a:t>
            </a:r>
          </a:p>
        </p:txBody>
      </p:sp>
      <p:pic>
        <p:nvPicPr>
          <p:cNvPr id="9" name="Picture 2" descr="EMBL_EBI_RGB_InversedUpdate.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63932" y="6310719"/>
            <a:ext cx="1459431" cy="45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8640468"/>
      </p:ext>
    </p:extLst>
  </p:cSld>
  <p:clrMapOvr>
    <a:masterClrMapping/>
  </p:clrMapOvr>
  <p:transition xmlns:p14="http://schemas.microsoft.com/office/powerpoint/2010/main">
    <p:cu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rgbClr val="E6E6E6"/>
        </a:solidFill>
        <a:effectLst/>
      </p:bgPr>
    </p:bg>
    <p:spTree>
      <p:nvGrpSpPr>
        <p:cNvPr id="1" name=""/>
        <p:cNvGrpSpPr/>
        <p:nvPr/>
      </p:nvGrpSpPr>
      <p:grpSpPr>
        <a:xfrm>
          <a:off x="0" y="0"/>
          <a:ext cx="0" cy="0"/>
          <a:chOff x="0" y="0"/>
          <a:chExt cx="0" cy="0"/>
        </a:xfrm>
      </p:grpSpPr>
      <p:pic>
        <p:nvPicPr>
          <p:cNvPr id="2" name="Picture 1" descr="EMBL_EBI_cisplatin_dark.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74865" cy="6870700"/>
          </a:xfrm>
          <a:prstGeom prst="rect">
            <a:avLst/>
          </a:prstGeom>
        </p:spPr>
      </p:pic>
      <p:sp>
        <p:nvSpPr>
          <p:cNvPr id="3079" name="Rectangle 7"/>
          <p:cNvSpPr>
            <a:spLocks noGrp="1" noChangeArrowheads="1"/>
          </p:cNvSpPr>
          <p:nvPr>
            <p:ph type="subTitle" idx="1" hasCustomPrompt="1"/>
          </p:nvPr>
        </p:nvSpPr>
        <p:spPr>
          <a:xfrm>
            <a:off x="532554" y="1797029"/>
            <a:ext cx="6400800" cy="610284"/>
          </a:xfrm>
        </p:spPr>
        <p:txBody>
          <a:bodyPr/>
          <a:lstStyle>
            <a:lvl1pPr marL="0" indent="0">
              <a:buFontTx/>
              <a:buNone/>
              <a:defRPr sz="2600" b="0" i="0">
                <a:solidFill>
                  <a:srgbClr val="FFFFFF"/>
                </a:solidFill>
                <a:latin typeface="HelveticaNeueLT Pro 45 Lt"/>
                <a:cs typeface="HelveticaNeueLT Pro 45 Lt"/>
              </a:defRPr>
            </a:lvl1pPr>
          </a:lstStyle>
          <a:p>
            <a:r>
              <a:rPr lang="en-US" dirty="0" smtClean="0"/>
              <a:t>Subtitle</a:t>
            </a:r>
            <a:endParaRPr lang="en-US" dirty="0"/>
          </a:p>
        </p:txBody>
      </p:sp>
      <p:sp>
        <p:nvSpPr>
          <p:cNvPr id="3074" name="Rectangle 2"/>
          <p:cNvSpPr>
            <a:spLocks noGrp="1" noChangeArrowheads="1"/>
          </p:cNvSpPr>
          <p:nvPr>
            <p:ph type="ctrTitle" hasCustomPrompt="1"/>
          </p:nvPr>
        </p:nvSpPr>
        <p:spPr>
          <a:xfrm>
            <a:off x="533401" y="1040419"/>
            <a:ext cx="7772400" cy="685718"/>
          </a:xfrm>
          <a:effectLst>
            <a:outerShdw blurRad="50800" dist="38100" dir="5400000" algn="t" rotWithShape="0">
              <a:prstClr val="black">
                <a:alpha val="40000"/>
              </a:prstClr>
            </a:outerShdw>
          </a:effectLst>
        </p:spPr>
        <p:txBody>
          <a:bodyPr/>
          <a:lstStyle>
            <a:lvl1pPr>
              <a:defRPr sz="3500" b="0" i="0">
                <a:solidFill>
                  <a:srgbClr val="FFFFFF"/>
                </a:solidFill>
                <a:latin typeface="HelveticaNeueLT Pro 45 Lt"/>
                <a:cs typeface="HelveticaNeueLT Pro 45 Lt"/>
              </a:defRPr>
            </a:lvl1pPr>
          </a:lstStyle>
          <a:p>
            <a:r>
              <a:rPr lang="de-DE" dirty="0" smtClean="0"/>
              <a:t>Title</a:t>
            </a:r>
            <a:endParaRPr lang="de-DE" dirty="0"/>
          </a:p>
        </p:txBody>
      </p:sp>
      <p:sp>
        <p:nvSpPr>
          <p:cNvPr id="7" name="Text Placeholder 6"/>
          <p:cNvSpPr>
            <a:spLocks noGrp="1"/>
          </p:cNvSpPr>
          <p:nvPr>
            <p:ph type="body" sz="quarter" idx="10" hasCustomPrompt="1"/>
          </p:nvPr>
        </p:nvSpPr>
        <p:spPr>
          <a:xfrm>
            <a:off x="533400" y="3851275"/>
            <a:ext cx="4487863" cy="614363"/>
          </a:xfrm>
        </p:spPr>
        <p:txBody>
          <a:bodyPr/>
          <a:lstStyle>
            <a:lvl1pPr marL="0" indent="0">
              <a:buNone/>
              <a:defRPr b="0" i="0">
                <a:solidFill>
                  <a:schemeClr val="bg1"/>
                </a:solidFill>
                <a:latin typeface="HelveticaNeueLT Pro 35 Th"/>
                <a:cs typeface="HelveticaNeueLT Pro 35 Th"/>
              </a:defRPr>
            </a:lvl1pPr>
          </a:lstStyle>
          <a:p>
            <a:pPr lvl="0"/>
            <a:r>
              <a:rPr lang="en-GB" dirty="0" smtClean="0"/>
              <a:t>Author name</a:t>
            </a:r>
          </a:p>
        </p:txBody>
      </p:sp>
      <p:pic>
        <p:nvPicPr>
          <p:cNvPr id="9" name="Picture 2" descr="EMBL_EBI_RGB_InversedUpdate.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63932" y="6310719"/>
            <a:ext cx="1459431" cy="45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3623669"/>
      </p:ext>
    </p:extLst>
  </p:cSld>
  <p:clrMapOvr>
    <a:masterClrMapping/>
  </p:clrMapOvr>
  <p:transition xmlns:p14="http://schemas.microsoft.com/office/powerpoint/2010/main">
    <p:cu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2369228917"/>
      </p:ext>
    </p:extLst>
  </p:cSld>
  <p:clrMapOvr>
    <a:masterClrMapping/>
  </p:clrMapOvr>
  <p:transition xmlns:p14="http://schemas.microsoft.com/office/powerpoint/2010/main">
    <p:cu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dirty="0"/>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1569823145"/>
      </p:ext>
    </p:extLst>
  </p:cSld>
  <p:clrMapOvr>
    <a:masterClrMapping/>
  </p:clrMapOvr>
  <p:transition xmlns:p14="http://schemas.microsoft.com/office/powerpoint/2010/main">
    <p:cu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dirty="0"/>
          </a:p>
        </p:txBody>
      </p:sp>
      <p:sp>
        <p:nvSpPr>
          <p:cNvPr id="3" name="Content Placeholder 2"/>
          <p:cNvSpPr>
            <a:spLocks noGrp="1"/>
          </p:cNvSpPr>
          <p:nvPr>
            <p:ph idx="1"/>
          </p:nvPr>
        </p:nvSpPr>
        <p:spPr>
          <a:xfrm>
            <a:off x="533400" y="1219200"/>
            <a:ext cx="3898900"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5" name="Text Placeholder 4"/>
          <p:cNvSpPr>
            <a:spLocks noGrp="1"/>
          </p:cNvSpPr>
          <p:nvPr>
            <p:ph type="body" sz="quarter" idx="10"/>
          </p:nvPr>
        </p:nvSpPr>
        <p:spPr>
          <a:xfrm>
            <a:off x="4686300" y="1219200"/>
            <a:ext cx="4000500"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3850294431"/>
      </p:ext>
    </p:extLst>
  </p:cSld>
  <p:clrMapOvr>
    <a:masterClrMapping/>
  </p:clrMapOvr>
  <p:transition xmlns:p14="http://schemas.microsoft.com/office/powerpoint/2010/main">
    <p:cu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4270" name="shpGridNormal" hidden="1"/>
          <p:cNvGrpSpPr>
            <a:grpSpLocks/>
          </p:cNvGrpSpPr>
          <p:nvPr userDrawn="1"/>
        </p:nvGrpSpPr>
        <p:grpSpPr bwMode="auto">
          <a:xfrm>
            <a:off x="397120" y="514350"/>
            <a:ext cx="8354157" cy="5764213"/>
            <a:chOff x="271" y="324"/>
            <a:chExt cx="5701" cy="3631"/>
          </a:xfrm>
        </p:grpSpPr>
        <p:sp>
          <p:nvSpPr>
            <p:cNvPr id="94266" name="shpGridTitle" hidden="1"/>
            <p:cNvSpPr>
              <a:spLocks noChangeArrowheads="1"/>
            </p:cNvSpPr>
            <p:nvPr userDrawn="1"/>
          </p:nvSpPr>
          <p:spPr bwMode="auto">
            <a:xfrm>
              <a:off x="271" y="324"/>
              <a:ext cx="5701" cy="771"/>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CH" sz="2400" dirty="0">
                <a:solidFill>
                  <a:srgbClr val="000000"/>
                </a:solidFill>
                <a:latin typeface="Imago" pitchFamily="2" charset="0"/>
                <a:ea typeface="+mn-ea"/>
                <a:cs typeface="+mn-cs"/>
              </a:endParaRPr>
            </a:p>
          </p:txBody>
        </p:sp>
        <p:sp>
          <p:nvSpPr>
            <p:cNvPr id="94268" name="shpGridMain" hidden="1"/>
            <p:cNvSpPr>
              <a:spLocks noChangeArrowheads="1"/>
            </p:cNvSpPr>
            <p:nvPr userDrawn="1"/>
          </p:nvSpPr>
          <p:spPr bwMode="auto">
            <a:xfrm>
              <a:off x="271" y="1179"/>
              <a:ext cx="5701"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CH" sz="2400" dirty="0">
                <a:solidFill>
                  <a:srgbClr val="000000"/>
                </a:solidFill>
                <a:latin typeface="Imago" pitchFamily="2" charset="0"/>
                <a:ea typeface="+mn-ea"/>
                <a:cs typeface="+mn-cs"/>
              </a:endParaRPr>
            </a:p>
          </p:txBody>
        </p:sp>
      </p:grpSp>
      <p:sp>
        <p:nvSpPr>
          <p:cNvPr id="94242" name="shpTitleLine"/>
          <p:cNvSpPr>
            <a:spLocks noChangeShapeType="1"/>
          </p:cNvSpPr>
          <p:nvPr/>
        </p:nvSpPr>
        <p:spPr bwMode="auto">
          <a:xfrm>
            <a:off x="0" y="1738313"/>
            <a:ext cx="816072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l-PL">
              <a:solidFill>
                <a:srgbClr val="000000"/>
              </a:solidFill>
              <a:latin typeface="Imago" pitchFamily="2" charset="0"/>
              <a:ea typeface="+mn-ea"/>
              <a:cs typeface="+mn-cs"/>
            </a:endParaRPr>
          </a:p>
        </p:txBody>
      </p:sp>
      <p:sp>
        <p:nvSpPr>
          <p:cNvPr id="94230" name="shpPlaceholderTitle"/>
          <p:cNvSpPr>
            <a:spLocks noGrp="1" noChangeArrowheads="1"/>
          </p:cNvSpPr>
          <p:nvPr>
            <p:ph type="ctrTitle"/>
          </p:nvPr>
        </p:nvSpPr>
        <p:spPr>
          <a:xfrm>
            <a:off x="383931" y="2601913"/>
            <a:ext cx="8376138" cy="1008062"/>
          </a:xfrm>
        </p:spPr>
        <p:txBody>
          <a:bodyPr/>
          <a:lstStyle>
            <a:lvl1pPr>
              <a:defRPr sz="3000"/>
            </a:lvl1pPr>
          </a:lstStyle>
          <a:p>
            <a:pPr lvl="0"/>
            <a:r>
              <a:rPr lang="fr-CH" noProof="0" smtClean="0"/>
              <a:t>Click to edit Master title style</a:t>
            </a:r>
          </a:p>
        </p:txBody>
      </p:sp>
      <p:sp>
        <p:nvSpPr>
          <p:cNvPr id="94231" name="shpPlaceholderMain"/>
          <p:cNvSpPr>
            <a:spLocks noGrp="1" noChangeArrowheads="1"/>
          </p:cNvSpPr>
          <p:nvPr>
            <p:ph type="subTitle" idx="1"/>
          </p:nvPr>
        </p:nvSpPr>
        <p:spPr>
          <a:xfrm>
            <a:off x="398585" y="3644901"/>
            <a:ext cx="8361485" cy="576263"/>
          </a:xfrm>
        </p:spPr>
        <p:txBody>
          <a:bodyPr/>
          <a:lstStyle>
            <a:lvl1pPr marL="0" indent="0">
              <a:buFontTx/>
              <a:buNone/>
              <a:defRPr sz="3300" b="1" i="1">
                <a:latin typeface="Minion" pitchFamily="2" charset="0"/>
              </a:defRPr>
            </a:lvl1pPr>
          </a:lstStyle>
          <a:p>
            <a:pPr lvl="0"/>
            <a:r>
              <a:rPr lang="fr-CH" noProof="0" smtClean="0"/>
              <a:t>Click to edit Master subtitle style</a:t>
            </a:r>
          </a:p>
        </p:txBody>
      </p:sp>
      <p:sp>
        <p:nvSpPr>
          <p:cNvPr id="94263" name="shpLogoBackground"/>
          <p:cNvSpPr>
            <a:spLocks noChangeArrowheads="1"/>
          </p:cNvSpPr>
          <p:nvPr userDrawn="1"/>
        </p:nvSpPr>
        <p:spPr bwMode="white">
          <a:xfrm>
            <a:off x="7702550" y="115888"/>
            <a:ext cx="1062403" cy="86518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de-CH">
              <a:solidFill>
                <a:srgbClr val="000000"/>
              </a:solidFill>
              <a:latin typeface="Imago" pitchFamily="2" charset="0"/>
              <a:ea typeface="+mn-ea"/>
              <a:cs typeface="+mn-cs"/>
            </a:endParaRPr>
          </a:p>
        </p:txBody>
      </p:sp>
      <p:pic>
        <p:nvPicPr>
          <p:cNvPr id="7" name="shpLogoPicDark"/>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7919720" y="180340"/>
            <a:ext cx="979170" cy="655320"/>
          </a:xfrm>
          <a:prstGeom prst="rect">
            <a:avLst/>
          </a:prstGeom>
        </p:spPr>
      </p:pic>
    </p:spTree>
    <p:extLst>
      <p:ext uri="{BB962C8B-B14F-4D97-AF65-F5344CB8AC3E}">
        <p14:creationId xmlns:p14="http://schemas.microsoft.com/office/powerpoint/2010/main" val="900875892"/>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shpPlaceholderDate"/>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shpPlaceholderNumber"/>
          <p:cNvSpPr>
            <a:spLocks noGrp="1" noChangeArrowheads="1"/>
          </p:cNvSpPr>
          <p:nvPr>
            <p:ph type="sldNum" sz="quarter" idx="11"/>
          </p:nvPr>
        </p:nvSpPr>
        <p:spPr>
          <a:ln/>
        </p:spPr>
        <p:txBody>
          <a:bodyPr/>
          <a:lstStyle>
            <a:lvl1pPr>
              <a:defRPr/>
            </a:lvl1pPr>
          </a:lstStyle>
          <a:p>
            <a:pPr>
              <a:defRPr/>
            </a:pPr>
            <a:fld id="{0BC32AB4-61FB-4062-9E20-33DD6EC6477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7241274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0502B704-0E86-FE45-A24C-43105096590E}" type="slidenum">
              <a:rPr lang="en-US"/>
              <a:pPr/>
              <a:t>‹#›</a:t>
            </a:fld>
            <a:endParaRPr lang="en-US"/>
          </a:p>
        </p:txBody>
      </p:sp>
    </p:spTree>
    <p:extLst>
      <p:ext uri="{BB962C8B-B14F-4D97-AF65-F5344CB8AC3E}">
        <p14:creationId xmlns:p14="http://schemas.microsoft.com/office/powerpoint/2010/main" val="8520516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lstStyle>
            <a:lvl1pPr algn="l">
              <a:defRPr sz="4000" b="1" cap="all"/>
            </a:lvl1pPr>
          </a:lstStyle>
          <a:p>
            <a:r>
              <a:rPr lang="en-US" smtClean="0"/>
              <a:t>Click to edit Master title style</a:t>
            </a:r>
            <a:endParaRPr lang="pl-PL"/>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hpPlaceholderDate"/>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shpPlaceholderNumber"/>
          <p:cNvSpPr>
            <a:spLocks noGrp="1" noChangeArrowheads="1"/>
          </p:cNvSpPr>
          <p:nvPr>
            <p:ph type="sldNum" sz="quarter" idx="11"/>
          </p:nvPr>
        </p:nvSpPr>
        <p:spPr>
          <a:ln/>
        </p:spPr>
        <p:txBody>
          <a:bodyPr/>
          <a:lstStyle>
            <a:lvl1pPr>
              <a:defRPr/>
            </a:lvl1pPr>
          </a:lstStyle>
          <a:p>
            <a:pPr>
              <a:defRPr/>
            </a:pPr>
            <a:fld id="{404649DD-8E2B-4957-9020-F806BA43D35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9346297"/>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Content Placeholder 2"/>
          <p:cNvSpPr>
            <a:spLocks noGrp="1"/>
          </p:cNvSpPr>
          <p:nvPr>
            <p:ph sz="half" idx="1"/>
          </p:nvPr>
        </p:nvSpPr>
        <p:spPr>
          <a:xfrm>
            <a:off x="397120" y="1806575"/>
            <a:ext cx="4106008" cy="447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Content Placeholder 3"/>
          <p:cNvSpPr>
            <a:spLocks noGrp="1"/>
          </p:cNvSpPr>
          <p:nvPr>
            <p:ph sz="half" idx="2"/>
          </p:nvPr>
        </p:nvSpPr>
        <p:spPr>
          <a:xfrm>
            <a:off x="4643804" y="1806575"/>
            <a:ext cx="4107473" cy="4471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shpPlaceholderDate"/>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shpPlaceholderNumber"/>
          <p:cNvSpPr>
            <a:spLocks noGrp="1" noChangeArrowheads="1"/>
          </p:cNvSpPr>
          <p:nvPr>
            <p:ph type="sldNum" sz="quarter" idx="11"/>
          </p:nvPr>
        </p:nvSpPr>
        <p:spPr>
          <a:ln/>
        </p:spPr>
        <p:txBody>
          <a:bodyPr/>
          <a:lstStyle>
            <a:lvl1pPr>
              <a:defRPr/>
            </a:lvl1pPr>
          </a:lstStyle>
          <a:p>
            <a:pPr>
              <a:defRPr/>
            </a:pPr>
            <a:fld id="{D2545B92-9666-4195-B6E1-FD81DD2D83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79617897"/>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pl-PL"/>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7" name="shpPlaceholderDate"/>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shpPlaceholderNumber"/>
          <p:cNvSpPr>
            <a:spLocks noGrp="1" noChangeArrowheads="1"/>
          </p:cNvSpPr>
          <p:nvPr>
            <p:ph type="sldNum" sz="quarter" idx="11"/>
          </p:nvPr>
        </p:nvSpPr>
        <p:spPr>
          <a:ln/>
        </p:spPr>
        <p:txBody>
          <a:bodyPr/>
          <a:lstStyle>
            <a:lvl1pPr>
              <a:defRPr/>
            </a:lvl1pPr>
          </a:lstStyle>
          <a:p>
            <a:pPr>
              <a:defRPr/>
            </a:pPr>
            <a:fld id="{0655FE86-6BD3-48ED-9042-E3EF8447C6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26566871"/>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shpPlaceholderDate"/>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shpPlaceholderNumber"/>
          <p:cNvSpPr>
            <a:spLocks noGrp="1" noChangeArrowheads="1"/>
          </p:cNvSpPr>
          <p:nvPr>
            <p:ph type="sldNum" sz="quarter" idx="11"/>
          </p:nvPr>
        </p:nvSpPr>
        <p:spPr>
          <a:ln/>
        </p:spPr>
        <p:txBody>
          <a:bodyPr/>
          <a:lstStyle>
            <a:lvl1pPr>
              <a:defRPr/>
            </a:lvl1pPr>
          </a:lstStyle>
          <a:p>
            <a:pPr>
              <a:defRPr/>
            </a:pPr>
            <a:fld id="{7F7165CB-D5E5-4F49-B52C-2E6BB58C0F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32396601"/>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hpPlaceholderDate"/>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shpPlaceholderNumber"/>
          <p:cNvSpPr>
            <a:spLocks noGrp="1" noChangeArrowheads="1"/>
          </p:cNvSpPr>
          <p:nvPr>
            <p:ph type="sldNum" sz="quarter" idx="11"/>
          </p:nvPr>
        </p:nvSpPr>
        <p:spPr>
          <a:ln/>
        </p:spPr>
        <p:txBody>
          <a:bodyPr/>
          <a:lstStyle>
            <a:lvl1pPr>
              <a:defRPr/>
            </a:lvl1pPr>
          </a:lstStyle>
          <a:p>
            <a:pPr>
              <a:defRPr/>
            </a:pPr>
            <a:fld id="{237DFCCA-F568-422D-8A8C-1E40958866F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66448169"/>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smtClean="0"/>
              <a:t>Click to edit Master title style</a:t>
            </a:r>
            <a:endParaRPr lang="pl-PL"/>
          </a:p>
        </p:txBody>
      </p:sp>
      <p:sp>
        <p:nvSpPr>
          <p:cNvPr id="3" name="Content Placeholder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hpPlaceholderDate"/>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shpPlaceholderNumber"/>
          <p:cNvSpPr>
            <a:spLocks noGrp="1" noChangeArrowheads="1"/>
          </p:cNvSpPr>
          <p:nvPr>
            <p:ph type="sldNum" sz="quarter" idx="11"/>
          </p:nvPr>
        </p:nvSpPr>
        <p:spPr>
          <a:ln/>
        </p:spPr>
        <p:txBody>
          <a:bodyPr/>
          <a:lstStyle>
            <a:lvl1pPr>
              <a:defRPr/>
            </a:lvl1pPr>
          </a:lstStyle>
          <a:p>
            <a:pPr>
              <a:defRPr/>
            </a:pPr>
            <a:fld id="{8FB887CC-8431-4B91-BABD-191FD7EEA20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7939567"/>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pl-PL"/>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hpPlaceholderDate"/>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shpPlaceholderNumber"/>
          <p:cNvSpPr>
            <a:spLocks noGrp="1" noChangeArrowheads="1"/>
          </p:cNvSpPr>
          <p:nvPr>
            <p:ph type="sldNum" sz="quarter" idx="11"/>
          </p:nvPr>
        </p:nvSpPr>
        <p:spPr>
          <a:ln/>
        </p:spPr>
        <p:txBody>
          <a:bodyPr/>
          <a:lstStyle>
            <a:lvl1pPr>
              <a:defRPr/>
            </a:lvl1pPr>
          </a:lstStyle>
          <a:p>
            <a:pPr>
              <a:defRPr/>
            </a:pPr>
            <a:fld id="{860E69C4-9F4A-4EC7-99BF-B1E5BD2F10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52663173"/>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shpPlaceholderDate"/>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shpPlaceholderNumber"/>
          <p:cNvSpPr>
            <a:spLocks noGrp="1" noChangeArrowheads="1"/>
          </p:cNvSpPr>
          <p:nvPr>
            <p:ph type="sldNum" sz="quarter" idx="11"/>
          </p:nvPr>
        </p:nvSpPr>
        <p:spPr>
          <a:ln/>
        </p:spPr>
        <p:txBody>
          <a:bodyPr/>
          <a:lstStyle>
            <a:lvl1pPr>
              <a:defRPr/>
            </a:lvl1pPr>
          </a:lstStyle>
          <a:p>
            <a:pPr>
              <a:defRPr/>
            </a:pPr>
            <a:fld id="{F9B25F00-55C7-4159-96ED-33FC1810648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71675226"/>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639" y="452439"/>
            <a:ext cx="2089638" cy="5826125"/>
          </a:xfrm>
        </p:spPr>
        <p:txBody>
          <a:bodyPr vert="eaVert"/>
          <a:lstStyle/>
          <a:p>
            <a:r>
              <a:rPr lang="en-US" smtClean="0"/>
              <a:t>Click to edit Master title style</a:t>
            </a:r>
            <a:endParaRPr lang="pl-PL"/>
          </a:p>
        </p:txBody>
      </p:sp>
      <p:sp>
        <p:nvSpPr>
          <p:cNvPr id="3" name="Vertical Text Placeholder 2"/>
          <p:cNvSpPr>
            <a:spLocks noGrp="1"/>
          </p:cNvSpPr>
          <p:nvPr>
            <p:ph type="body" orient="vert" idx="1"/>
          </p:nvPr>
        </p:nvSpPr>
        <p:spPr>
          <a:xfrm>
            <a:off x="388328" y="452439"/>
            <a:ext cx="6132634" cy="5826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4" name="shpPlaceholderDate"/>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shpPlaceholderNumber"/>
          <p:cNvSpPr>
            <a:spLocks noGrp="1" noChangeArrowheads="1"/>
          </p:cNvSpPr>
          <p:nvPr>
            <p:ph type="sldNum" sz="quarter" idx="11"/>
          </p:nvPr>
        </p:nvSpPr>
        <p:spPr>
          <a:ln/>
        </p:spPr>
        <p:txBody>
          <a:bodyPr/>
          <a:lstStyle>
            <a:lvl1pPr>
              <a:defRPr/>
            </a:lvl1pPr>
          </a:lstStyle>
          <a:p>
            <a:pPr>
              <a:defRPr/>
            </a:pPr>
            <a:fld id="{FEA27A04-B349-4C41-9EBD-AC2BB72186C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67969609"/>
      </p:ext>
    </p:extLst>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 y="0"/>
            <a:ext cx="9141768" cy="6858000"/>
          </a:xfrm>
          <a:prstGeom prst="rect">
            <a:avLst/>
          </a:prstGeom>
        </p:spPr>
      </p:pic>
      <p:sp>
        <p:nvSpPr>
          <p:cNvPr id="2" name="Title 1"/>
          <p:cNvSpPr>
            <a:spLocks noGrp="1"/>
          </p:cNvSpPr>
          <p:nvPr>
            <p:ph type="ctrTitle"/>
          </p:nvPr>
        </p:nvSpPr>
        <p:spPr>
          <a:xfrm>
            <a:off x="1040065" y="1600202"/>
            <a:ext cx="6934200" cy="1470025"/>
          </a:xfrm>
          <a:noFill/>
        </p:spPr>
        <p:txBody>
          <a:bodyPr anchor="b"/>
          <a:lstStyle>
            <a:lvl1pPr algn="ctr">
              <a:lnSpc>
                <a:spcPts val="3000"/>
              </a:lnSpc>
              <a:defRPr sz="32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46730" y="3152772"/>
            <a:ext cx="5943600" cy="1752600"/>
          </a:xfrm>
        </p:spPr>
        <p:txBody>
          <a:bodyPr>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90347871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5763" y="1530350"/>
            <a:ext cx="4108450" cy="43164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530350"/>
            <a:ext cx="4110037" cy="43164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C25E15E1-1C80-294F-86EB-D7AC59A8FC4A}" type="slidenum">
              <a:rPr lang="en-US"/>
              <a:pPr/>
              <a:t>‹#›</a:t>
            </a:fld>
            <a:endParaRPr lang="en-US"/>
          </a:p>
        </p:txBody>
      </p:sp>
    </p:spTree>
    <p:extLst>
      <p:ext uri="{BB962C8B-B14F-4D97-AF65-F5344CB8AC3E}">
        <p14:creationId xmlns:p14="http://schemas.microsoft.com/office/powerpoint/2010/main" val="13381348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91440" y="1219201"/>
            <a:ext cx="8915400" cy="461665"/>
          </a:xfrm>
        </p:spPr>
        <p:txBody>
          <a:bodyPr anchor="t" anchorCtr="0">
            <a:sp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title for bullet points</a:t>
            </a:r>
          </a:p>
        </p:txBody>
      </p:sp>
      <p:sp>
        <p:nvSpPr>
          <p:cNvPr id="4" name="Content Placeholder 3"/>
          <p:cNvSpPr>
            <a:spLocks noGrp="1"/>
          </p:cNvSpPr>
          <p:nvPr>
            <p:ph sz="half" idx="2" hasCustomPrompt="1"/>
          </p:nvPr>
        </p:nvSpPr>
        <p:spPr>
          <a:xfrm>
            <a:off x="91440" y="1828800"/>
            <a:ext cx="8915400" cy="47548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add bullet point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90384297"/>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91440" y="1219201"/>
            <a:ext cx="4343400" cy="461665"/>
          </a:xfrm>
        </p:spPr>
        <p:txBody>
          <a:bodyPr anchor="t" anchorCtr="0">
            <a:spAutoFit/>
          </a:bodyPr>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title for bullet points</a:t>
            </a:r>
          </a:p>
        </p:txBody>
      </p:sp>
      <p:sp>
        <p:nvSpPr>
          <p:cNvPr id="4" name="Content Placeholder 3"/>
          <p:cNvSpPr>
            <a:spLocks noGrp="1"/>
          </p:cNvSpPr>
          <p:nvPr>
            <p:ph sz="half" idx="2" hasCustomPrompt="1"/>
          </p:nvPr>
        </p:nvSpPr>
        <p:spPr>
          <a:xfrm>
            <a:off x="91440" y="1828800"/>
            <a:ext cx="4343400" cy="47548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add bullet point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3"/>
          <p:cNvSpPr>
            <a:spLocks noGrp="1"/>
          </p:cNvSpPr>
          <p:nvPr>
            <p:ph sz="half" idx="10" hasCustomPrompt="1"/>
          </p:nvPr>
        </p:nvSpPr>
        <p:spPr>
          <a:xfrm>
            <a:off x="4663440" y="1219200"/>
            <a:ext cx="4343400" cy="5364480"/>
          </a:xfrm>
        </p:spPr>
        <p:txBody>
          <a:bodyPr/>
          <a:lstStyle>
            <a:lvl1pPr marL="0" indent="0">
              <a:buNone/>
              <a:defRPr sz="24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icons to add media</a:t>
            </a:r>
            <a:endParaRPr lang="en-US" dirty="0"/>
          </a:p>
        </p:txBody>
      </p:sp>
    </p:spTree>
    <p:extLst>
      <p:ext uri="{BB962C8B-B14F-4D97-AF65-F5344CB8AC3E}">
        <p14:creationId xmlns:p14="http://schemas.microsoft.com/office/powerpoint/2010/main" val="1030314528"/>
      </p:ext>
    </p:extLst>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hasCustomPrompt="1"/>
          </p:nvPr>
        </p:nvSpPr>
        <p:spPr>
          <a:xfrm>
            <a:off x="91440" y="1219200"/>
            <a:ext cx="4343400" cy="5364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add bullet point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3"/>
          <p:cNvSpPr>
            <a:spLocks noGrp="1"/>
          </p:cNvSpPr>
          <p:nvPr>
            <p:ph sz="half" idx="10" hasCustomPrompt="1"/>
          </p:nvPr>
        </p:nvSpPr>
        <p:spPr>
          <a:xfrm>
            <a:off x="4663440" y="1219200"/>
            <a:ext cx="4343400" cy="5364480"/>
          </a:xfrm>
        </p:spPr>
        <p:txBody>
          <a:bodyPr/>
          <a:lstStyle>
            <a:lvl1pPr marL="0" indent="0">
              <a:buNone/>
              <a:defRPr sz="24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icons to add media</a:t>
            </a:r>
            <a:endParaRPr lang="en-US" dirty="0"/>
          </a:p>
        </p:txBody>
      </p:sp>
    </p:spTree>
    <p:extLst>
      <p:ext uri="{BB962C8B-B14F-4D97-AF65-F5344CB8AC3E}">
        <p14:creationId xmlns:p14="http://schemas.microsoft.com/office/powerpoint/2010/main" val="1467063617"/>
      </p:ext>
    </p:extLst>
  </p:cSld>
  <p:clrMapOvr>
    <a:masterClrMapping/>
  </p:clrMapOvr>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hasCustomPrompt="1"/>
          </p:nvPr>
        </p:nvSpPr>
        <p:spPr>
          <a:xfrm>
            <a:off x="91440" y="1219200"/>
            <a:ext cx="8915400" cy="5364480"/>
          </a:xfrm>
        </p:spPr>
        <p:txBody>
          <a:bodyPr/>
          <a:lstStyle>
            <a:lvl1pPr>
              <a:defRPr sz="2200"/>
            </a:lvl1pPr>
            <a:lvl2pPr>
              <a:defRPr sz="2000"/>
            </a:lvl2pPr>
            <a:lvl3pPr>
              <a:defRPr sz="1800"/>
            </a:lvl3pPr>
            <a:lvl4pPr>
              <a:defRPr sz="1600"/>
            </a:lvl4pPr>
            <a:lvl5pPr>
              <a:defRPr sz="1600"/>
            </a:lvl5pPr>
          </a:lstStyle>
          <a:p>
            <a:pPr lvl="0"/>
            <a:r>
              <a:rPr lang="en-US" dirty="0" smtClean="0"/>
              <a:t>Click to add bullet point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3645724"/>
      </p:ext>
    </p:extLst>
  </p:cSld>
  <p:clrMapOvr>
    <a:masterClrMapping/>
  </p:clrMapOvr>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hasCustomPrompt="1"/>
          </p:nvPr>
        </p:nvSpPr>
        <p:spPr>
          <a:xfrm>
            <a:off x="91440" y="1219200"/>
            <a:ext cx="4343400" cy="5364480"/>
          </a:xfrm>
        </p:spPr>
        <p:txBody>
          <a:bodyPr/>
          <a:lstStyle>
            <a:lvl1pPr>
              <a:defRPr sz="2200" baseline="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add bullet point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63440" y="1219200"/>
            <a:ext cx="4343400" cy="5364480"/>
          </a:xfrm>
        </p:spPr>
        <p:txBody>
          <a:bodyPr/>
          <a:lstStyle>
            <a:lvl1pPr>
              <a:defRPr sz="2200"/>
            </a:lvl1pPr>
            <a:lvl2pPr>
              <a:defRPr sz="2200"/>
            </a:lvl2pPr>
            <a:lvl3pPr>
              <a:defRPr sz="1800"/>
            </a:lvl3pPr>
            <a:lvl4pPr>
              <a:defRPr sz="1800"/>
            </a:lvl4pPr>
            <a:lvl5pPr>
              <a:defRPr sz="1600"/>
            </a:lvl5pPr>
            <a:lvl6pPr>
              <a:defRPr sz="1800"/>
            </a:lvl6pPr>
            <a:lvl7pPr>
              <a:defRPr sz="1800"/>
            </a:lvl7pPr>
            <a:lvl8pPr>
              <a:defRPr sz="1800"/>
            </a:lvl8pPr>
            <a:lvl9pPr>
              <a:defRPr sz="1800"/>
            </a:lvl9pPr>
          </a:lstStyle>
          <a:p>
            <a:pPr lvl="0"/>
            <a:r>
              <a:rPr lang="en-US" dirty="0" smtClean="0"/>
              <a:t>Click to add bullet point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0462486"/>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1440" y="1219200"/>
            <a:ext cx="4343400" cy="62179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title for bullet points</a:t>
            </a:r>
          </a:p>
        </p:txBody>
      </p:sp>
      <p:sp>
        <p:nvSpPr>
          <p:cNvPr id="4" name="Content Placeholder 3"/>
          <p:cNvSpPr>
            <a:spLocks noGrp="1"/>
          </p:cNvSpPr>
          <p:nvPr>
            <p:ph sz="half" idx="2" hasCustomPrompt="1"/>
          </p:nvPr>
        </p:nvSpPr>
        <p:spPr>
          <a:xfrm>
            <a:off x="91440" y="1828800"/>
            <a:ext cx="4343400" cy="47548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add bullet point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63440" y="1219200"/>
            <a:ext cx="4343400" cy="62179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title for bullet points</a:t>
            </a:r>
          </a:p>
        </p:txBody>
      </p:sp>
      <p:sp>
        <p:nvSpPr>
          <p:cNvPr id="6" name="Content Placeholder 5"/>
          <p:cNvSpPr>
            <a:spLocks noGrp="1"/>
          </p:cNvSpPr>
          <p:nvPr>
            <p:ph sz="quarter" idx="4" hasCustomPrompt="1"/>
          </p:nvPr>
        </p:nvSpPr>
        <p:spPr>
          <a:xfrm>
            <a:off x="4663440" y="1828800"/>
            <a:ext cx="4343400" cy="47548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add bullet point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68201064"/>
      </p:ext>
    </p:extLst>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4126379"/>
      </p:ext>
    </p:extLst>
  </p:cSld>
  <p:clrMapOvr>
    <a:masterClrMapping/>
  </p:clrMapOvr>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7666913"/>
      </p:ext>
    </p:extLst>
  </p:cSld>
  <p:clrMapOvr>
    <a:masterClrMapping/>
  </p:clrMapOvr>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Line 6"/>
          <p:cNvSpPr>
            <a:spLocks noChangeShapeType="1"/>
          </p:cNvSpPr>
          <p:nvPr userDrawn="1"/>
        </p:nvSpPr>
        <p:spPr bwMode="auto">
          <a:xfrm flipH="1">
            <a:off x="761761" y="1294696"/>
            <a:ext cx="7696800" cy="0"/>
          </a:xfrm>
          <a:prstGeom prst="line">
            <a:avLst/>
          </a:prstGeom>
          <a:noFill/>
          <a:ln w="19050">
            <a:solidFill>
              <a:srgbClr val="006699"/>
            </a:solidFill>
            <a:round/>
            <a:headEnd/>
            <a:tailEnd/>
          </a:ln>
          <a:effectLst/>
        </p:spPr>
        <p:txBody>
          <a:bodyPr lIns="82914" tIns="41457" rIns="82914" bIns="41457"/>
          <a:lstStyle/>
          <a:p>
            <a:pPr algn="ctr" defTabSz="829139" eaLnBrk="1" hangingPunct="1">
              <a:spcBef>
                <a:spcPct val="0"/>
              </a:spcBef>
              <a:defRPr/>
            </a:pPr>
            <a:endParaRPr lang="en-US">
              <a:solidFill>
                <a:srgbClr val="00776B"/>
              </a:solidFill>
              <a:ea typeface="+mn-ea"/>
              <a:cs typeface="DejaVu Sans" pitchFamily="34" charset="0"/>
            </a:endParaRPr>
          </a:p>
        </p:txBody>
      </p:sp>
      <p:sp>
        <p:nvSpPr>
          <p:cNvPr id="18435" name="Rectangle 3"/>
          <p:cNvSpPr>
            <a:spLocks noGrp="1" noChangeArrowheads="1"/>
          </p:cNvSpPr>
          <p:nvPr>
            <p:ph type="ctrTitle"/>
          </p:nvPr>
        </p:nvSpPr>
        <p:spPr>
          <a:xfrm>
            <a:off x="685440" y="2129984"/>
            <a:ext cx="7773120" cy="1470394"/>
          </a:xfrm>
        </p:spPr>
        <p:txBody>
          <a:bodyPr/>
          <a:lstStyle>
            <a:lvl1pPr algn="ctr">
              <a:defRPr sz="4000">
                <a:solidFill>
                  <a:srgbClr val="000000"/>
                </a:solidFill>
              </a:defRPr>
            </a:lvl1pPr>
          </a:lstStyle>
          <a:p>
            <a:pPr lvl="0"/>
            <a:r>
              <a:rPr lang="en-US" noProof="0" smtClean="0"/>
              <a:t>Click to edit Master title style</a:t>
            </a:r>
          </a:p>
        </p:txBody>
      </p:sp>
      <p:sp>
        <p:nvSpPr>
          <p:cNvPr id="18436" name="Rectangle 4"/>
          <p:cNvSpPr>
            <a:spLocks noGrp="1" noChangeArrowheads="1"/>
          </p:cNvSpPr>
          <p:nvPr>
            <p:ph type="subTitle" idx="1"/>
          </p:nvPr>
        </p:nvSpPr>
        <p:spPr>
          <a:xfrm>
            <a:off x="1372321" y="3885528"/>
            <a:ext cx="6400800" cy="1752664"/>
          </a:xfrm>
        </p:spPr>
        <p:txBody>
          <a:bodyPr/>
          <a:lstStyle>
            <a:lvl1pPr marL="0" indent="0" algn="ctr">
              <a:buFontTx/>
              <a:buNone/>
              <a:defRPr/>
            </a:lvl1pPr>
          </a:lstStyle>
          <a:p>
            <a:pPr lvl="0"/>
            <a:r>
              <a:rPr lang="en-US" noProof="0" smtClean="0"/>
              <a:t>Click to edit Master subtitle style</a:t>
            </a:r>
          </a:p>
        </p:txBody>
      </p:sp>
      <p:sp>
        <p:nvSpPr>
          <p:cNvPr id="10" name="Rectangle 9"/>
          <p:cNvSpPr>
            <a:spLocks noGrp="1" noChangeArrowheads="1"/>
          </p:cNvSpPr>
          <p:nvPr>
            <p:ph type="ftr" sz="quarter" idx="3"/>
          </p:nvPr>
        </p:nvSpPr>
        <p:spPr/>
        <p:txBody>
          <a:bodyPr/>
          <a:lstStyle>
            <a:lvl1pPr>
              <a:defRPr/>
            </a:lvl1pPr>
          </a:lstStyle>
          <a:p>
            <a:endParaRPr lang="en-US" dirty="0">
              <a:solidFill>
                <a:srgbClr val="00776B"/>
              </a:solidFill>
            </a:endParaRPr>
          </a:p>
        </p:txBody>
      </p:sp>
      <p:sp>
        <p:nvSpPr>
          <p:cNvPr id="11" name="Rectangle 10"/>
          <p:cNvSpPr>
            <a:spLocks noGrp="1" noChangeArrowheads="1"/>
          </p:cNvSpPr>
          <p:nvPr>
            <p:ph type="sldNum" sz="quarter" idx="4"/>
          </p:nvPr>
        </p:nvSpPr>
        <p:spPr/>
        <p:txBody>
          <a:bodyPr/>
          <a:lstStyle>
            <a:lvl1pPr>
              <a:defRPr/>
            </a:lvl1pPr>
          </a:lstStyle>
          <a:p>
            <a:fld id="{D0B08B3B-3211-4253-B0B8-BF8055216E41}" type="slidenum">
              <a:rPr lang="en-GB">
                <a:solidFill>
                  <a:srgbClr val="00776B"/>
                </a:solidFill>
              </a:rPr>
              <a:pPr/>
              <a:t>‹#›</a:t>
            </a:fld>
            <a:endParaRPr lang="en-GB">
              <a:solidFill>
                <a:srgbClr val="00776B"/>
              </a:solidFill>
            </a:endParaRPr>
          </a:p>
        </p:txBody>
      </p:sp>
      <p:pic>
        <p:nvPicPr>
          <p:cNvPr id="18439" name="Picture 1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68983"/>
            <a:ext cx="9144000" cy="589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4711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00776B"/>
              </a:solidFill>
            </a:endParaRPr>
          </a:p>
        </p:txBody>
      </p:sp>
      <p:sp>
        <p:nvSpPr>
          <p:cNvPr id="5" name="Slide Number Placeholder 4"/>
          <p:cNvSpPr>
            <a:spLocks noGrp="1"/>
          </p:cNvSpPr>
          <p:nvPr>
            <p:ph type="sldNum" sz="quarter" idx="11"/>
          </p:nvPr>
        </p:nvSpPr>
        <p:spPr/>
        <p:txBody>
          <a:bodyPr/>
          <a:lstStyle>
            <a:lvl1pPr>
              <a:defRPr/>
            </a:lvl1pPr>
          </a:lstStyle>
          <a:p>
            <a:fld id="{C33991DF-1368-4B92-AC23-6DAC4B28A9D7}" type="slidenum">
              <a:rPr lang="en-GB">
                <a:solidFill>
                  <a:srgbClr val="00776B"/>
                </a:solidFill>
              </a:rPr>
              <a:pPr/>
              <a:t>‹#›</a:t>
            </a:fld>
            <a:endParaRPr lang="en-GB">
              <a:solidFill>
                <a:srgbClr val="00776B"/>
              </a:solidFill>
            </a:endParaRPr>
          </a:p>
        </p:txBody>
      </p:sp>
    </p:spTree>
    <p:extLst>
      <p:ext uri="{BB962C8B-B14F-4D97-AF65-F5344CB8AC3E}">
        <p14:creationId xmlns:p14="http://schemas.microsoft.com/office/powerpoint/2010/main" val="984839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A8AE6A7B-93A1-4845-A07F-559FFC3B7B40}" type="slidenum">
              <a:rPr lang="en-US"/>
              <a:pPr/>
              <a:t>‹#›</a:t>
            </a:fld>
            <a:endParaRPr lang="en-US"/>
          </a:p>
        </p:txBody>
      </p:sp>
    </p:spTree>
    <p:extLst>
      <p:ext uri="{BB962C8B-B14F-4D97-AF65-F5344CB8AC3E}">
        <p14:creationId xmlns:p14="http://schemas.microsoft.com/office/powerpoint/2010/main" val="27207430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7"/>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569" indent="0">
              <a:buNone/>
              <a:defRPr sz="1600"/>
            </a:lvl2pPr>
            <a:lvl3pPr marL="829139" indent="0">
              <a:buNone/>
              <a:defRPr sz="1500"/>
            </a:lvl3pPr>
            <a:lvl4pPr marL="1243708" indent="0">
              <a:buNone/>
              <a:defRPr sz="1300"/>
            </a:lvl4pPr>
            <a:lvl5pPr marL="1658279" indent="0">
              <a:buNone/>
              <a:defRPr sz="1300"/>
            </a:lvl5pPr>
            <a:lvl6pPr marL="2072848" indent="0">
              <a:buNone/>
              <a:defRPr sz="1300"/>
            </a:lvl6pPr>
            <a:lvl7pPr marL="2487419" indent="0">
              <a:buNone/>
              <a:defRPr sz="1300"/>
            </a:lvl7pPr>
            <a:lvl8pPr marL="2901987" indent="0">
              <a:buNone/>
              <a:defRPr sz="1300"/>
            </a:lvl8pPr>
            <a:lvl9pPr marL="3316557" indent="0">
              <a:buNone/>
              <a:defRPr sz="13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solidFill>
                <a:srgbClr val="00776B"/>
              </a:solidFill>
            </a:endParaRPr>
          </a:p>
        </p:txBody>
      </p:sp>
      <p:sp>
        <p:nvSpPr>
          <p:cNvPr id="5" name="Slide Number Placeholder 4"/>
          <p:cNvSpPr>
            <a:spLocks noGrp="1"/>
          </p:cNvSpPr>
          <p:nvPr>
            <p:ph type="sldNum" sz="quarter" idx="11"/>
          </p:nvPr>
        </p:nvSpPr>
        <p:spPr/>
        <p:txBody>
          <a:bodyPr/>
          <a:lstStyle>
            <a:lvl1pPr>
              <a:defRPr/>
            </a:lvl1pPr>
          </a:lstStyle>
          <a:p>
            <a:fld id="{7B57A40F-3111-4728-914A-976334C4D330}" type="slidenum">
              <a:rPr lang="en-GB">
                <a:solidFill>
                  <a:srgbClr val="00776B"/>
                </a:solidFill>
              </a:rPr>
              <a:pPr/>
              <a:t>‹#›</a:t>
            </a:fld>
            <a:endParaRPr lang="en-GB">
              <a:solidFill>
                <a:srgbClr val="00776B"/>
              </a:solidFill>
            </a:endParaRPr>
          </a:p>
        </p:txBody>
      </p:sp>
    </p:spTree>
    <p:extLst>
      <p:ext uri="{BB962C8B-B14F-4D97-AF65-F5344CB8AC3E}">
        <p14:creationId xmlns:p14="http://schemas.microsoft.com/office/powerpoint/2010/main" val="386742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440" y="1523680"/>
            <a:ext cx="3741120" cy="502900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4800" y="1523680"/>
            <a:ext cx="3741120" cy="502900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solidFill>
                <a:srgbClr val="00776B"/>
              </a:solidFill>
            </a:endParaRPr>
          </a:p>
        </p:txBody>
      </p:sp>
      <p:sp>
        <p:nvSpPr>
          <p:cNvPr id="6" name="Slide Number Placeholder 5"/>
          <p:cNvSpPr>
            <a:spLocks noGrp="1"/>
          </p:cNvSpPr>
          <p:nvPr>
            <p:ph type="sldNum" sz="quarter" idx="11"/>
          </p:nvPr>
        </p:nvSpPr>
        <p:spPr/>
        <p:txBody>
          <a:bodyPr/>
          <a:lstStyle>
            <a:lvl1pPr>
              <a:defRPr/>
            </a:lvl1pPr>
          </a:lstStyle>
          <a:p>
            <a:fld id="{54E5381F-B61E-4BED-AE13-EF848E996C2F}" type="slidenum">
              <a:rPr lang="en-GB">
                <a:solidFill>
                  <a:srgbClr val="00776B"/>
                </a:solidFill>
              </a:rPr>
              <a:pPr/>
              <a:t>‹#›</a:t>
            </a:fld>
            <a:endParaRPr lang="en-GB">
              <a:solidFill>
                <a:srgbClr val="00776B"/>
              </a:solidFill>
            </a:endParaRPr>
          </a:p>
        </p:txBody>
      </p:sp>
    </p:spTree>
    <p:extLst>
      <p:ext uri="{BB962C8B-B14F-4D97-AF65-F5344CB8AC3E}">
        <p14:creationId xmlns:p14="http://schemas.microsoft.com/office/powerpoint/2010/main" val="22751080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4" y="275074"/>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569" indent="0">
              <a:buNone/>
              <a:defRPr sz="1800" b="1"/>
            </a:lvl2pPr>
            <a:lvl3pPr marL="829139" indent="0">
              <a:buNone/>
              <a:defRPr sz="1600" b="1"/>
            </a:lvl3pPr>
            <a:lvl4pPr marL="1243708" indent="0">
              <a:buNone/>
              <a:defRPr sz="1500" b="1"/>
            </a:lvl4pPr>
            <a:lvl5pPr marL="1658279" indent="0">
              <a:buNone/>
              <a:defRPr sz="1500" b="1"/>
            </a:lvl5pPr>
            <a:lvl6pPr marL="2072848" indent="0">
              <a:buNone/>
              <a:defRPr sz="1500" b="1"/>
            </a:lvl6pPr>
            <a:lvl7pPr marL="2487419" indent="0">
              <a:buNone/>
              <a:defRPr sz="1500" b="1"/>
            </a:lvl7pPr>
            <a:lvl8pPr marL="2901987" indent="0">
              <a:buNone/>
              <a:defRPr sz="1500" b="1"/>
            </a:lvl8pPr>
            <a:lvl9pPr marL="3316557"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4" y="1535201"/>
            <a:ext cx="4042080" cy="639427"/>
          </a:xfrm>
        </p:spPr>
        <p:txBody>
          <a:bodyPr anchor="b"/>
          <a:lstStyle>
            <a:lvl1pPr marL="0" indent="0">
              <a:buNone/>
              <a:defRPr sz="2200" b="1"/>
            </a:lvl1pPr>
            <a:lvl2pPr marL="414569" indent="0">
              <a:buNone/>
              <a:defRPr sz="1800" b="1"/>
            </a:lvl2pPr>
            <a:lvl3pPr marL="829139" indent="0">
              <a:buNone/>
              <a:defRPr sz="1600" b="1"/>
            </a:lvl3pPr>
            <a:lvl4pPr marL="1243708" indent="0">
              <a:buNone/>
              <a:defRPr sz="1500" b="1"/>
            </a:lvl4pPr>
            <a:lvl5pPr marL="1658279" indent="0">
              <a:buNone/>
              <a:defRPr sz="1500" b="1"/>
            </a:lvl5pPr>
            <a:lvl6pPr marL="2072848" indent="0">
              <a:buNone/>
              <a:defRPr sz="1500" b="1"/>
            </a:lvl6pPr>
            <a:lvl7pPr marL="2487419" indent="0">
              <a:buNone/>
              <a:defRPr sz="1500" b="1"/>
            </a:lvl7pPr>
            <a:lvl8pPr marL="2901987" indent="0">
              <a:buNone/>
              <a:defRPr sz="1500" b="1"/>
            </a:lvl8pPr>
            <a:lvl9pPr marL="3316557"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4"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solidFill>
                <a:srgbClr val="00776B"/>
              </a:solidFill>
            </a:endParaRPr>
          </a:p>
        </p:txBody>
      </p:sp>
      <p:sp>
        <p:nvSpPr>
          <p:cNvPr id="8" name="Slide Number Placeholder 7"/>
          <p:cNvSpPr>
            <a:spLocks noGrp="1"/>
          </p:cNvSpPr>
          <p:nvPr>
            <p:ph type="sldNum" sz="quarter" idx="11"/>
          </p:nvPr>
        </p:nvSpPr>
        <p:spPr/>
        <p:txBody>
          <a:bodyPr/>
          <a:lstStyle>
            <a:lvl1pPr>
              <a:defRPr/>
            </a:lvl1pPr>
          </a:lstStyle>
          <a:p>
            <a:fld id="{A1F9FA9F-D513-4324-8CE9-2D741A0EB44F}" type="slidenum">
              <a:rPr lang="en-GB">
                <a:solidFill>
                  <a:srgbClr val="00776B"/>
                </a:solidFill>
              </a:rPr>
              <a:pPr/>
              <a:t>‹#›</a:t>
            </a:fld>
            <a:endParaRPr lang="en-GB">
              <a:solidFill>
                <a:srgbClr val="00776B"/>
              </a:solidFill>
            </a:endParaRPr>
          </a:p>
        </p:txBody>
      </p:sp>
    </p:spTree>
    <p:extLst>
      <p:ext uri="{BB962C8B-B14F-4D97-AF65-F5344CB8AC3E}">
        <p14:creationId xmlns:p14="http://schemas.microsoft.com/office/powerpoint/2010/main" val="2666870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solidFill>
                <a:srgbClr val="00776B"/>
              </a:solidFill>
            </a:endParaRPr>
          </a:p>
        </p:txBody>
      </p:sp>
      <p:sp>
        <p:nvSpPr>
          <p:cNvPr id="4" name="Slide Number Placeholder 3"/>
          <p:cNvSpPr>
            <a:spLocks noGrp="1"/>
          </p:cNvSpPr>
          <p:nvPr>
            <p:ph type="sldNum" sz="quarter" idx="11"/>
          </p:nvPr>
        </p:nvSpPr>
        <p:spPr/>
        <p:txBody>
          <a:bodyPr/>
          <a:lstStyle>
            <a:lvl1pPr>
              <a:defRPr/>
            </a:lvl1pPr>
          </a:lstStyle>
          <a:p>
            <a:fld id="{EE90F223-AA3A-4DD6-98AA-3EC4185519CC}" type="slidenum">
              <a:rPr lang="en-GB">
                <a:solidFill>
                  <a:srgbClr val="00776B"/>
                </a:solidFill>
              </a:rPr>
              <a:pPr/>
              <a:t>‹#›</a:t>
            </a:fld>
            <a:endParaRPr lang="en-GB">
              <a:solidFill>
                <a:srgbClr val="00776B"/>
              </a:solidFill>
            </a:endParaRPr>
          </a:p>
        </p:txBody>
      </p:sp>
    </p:spTree>
    <p:extLst>
      <p:ext uri="{BB962C8B-B14F-4D97-AF65-F5344CB8AC3E}">
        <p14:creationId xmlns:p14="http://schemas.microsoft.com/office/powerpoint/2010/main" val="17891283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solidFill>
                <a:srgbClr val="00776B"/>
              </a:solidFill>
            </a:endParaRPr>
          </a:p>
        </p:txBody>
      </p:sp>
      <p:sp>
        <p:nvSpPr>
          <p:cNvPr id="3" name="Slide Number Placeholder 2"/>
          <p:cNvSpPr>
            <a:spLocks noGrp="1"/>
          </p:cNvSpPr>
          <p:nvPr>
            <p:ph type="sldNum" sz="quarter" idx="11"/>
          </p:nvPr>
        </p:nvSpPr>
        <p:spPr/>
        <p:txBody>
          <a:bodyPr/>
          <a:lstStyle>
            <a:lvl1pPr>
              <a:defRPr/>
            </a:lvl1pPr>
          </a:lstStyle>
          <a:p>
            <a:fld id="{8BA16D18-4DB4-43ED-9135-002D2D930DF1}" type="slidenum">
              <a:rPr lang="en-GB">
                <a:solidFill>
                  <a:srgbClr val="00776B"/>
                </a:solidFill>
              </a:rPr>
              <a:pPr/>
              <a:t>‹#›</a:t>
            </a:fld>
            <a:endParaRPr lang="en-GB">
              <a:solidFill>
                <a:srgbClr val="00776B"/>
              </a:solidFill>
            </a:endParaRPr>
          </a:p>
        </p:txBody>
      </p:sp>
    </p:spTree>
    <p:extLst>
      <p:ext uri="{BB962C8B-B14F-4D97-AF65-F5344CB8AC3E}">
        <p14:creationId xmlns:p14="http://schemas.microsoft.com/office/powerpoint/2010/main" val="1271045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5"/>
            <a:ext cx="3008160" cy="4692013"/>
          </a:xfrm>
        </p:spPr>
        <p:txBody>
          <a:bodyPr/>
          <a:lstStyle>
            <a:lvl1pPr marL="0" indent="0">
              <a:buNone/>
              <a:defRPr sz="1300"/>
            </a:lvl1pPr>
            <a:lvl2pPr marL="414569" indent="0">
              <a:buNone/>
              <a:defRPr sz="1100"/>
            </a:lvl2pPr>
            <a:lvl3pPr marL="829139" indent="0">
              <a:buNone/>
              <a:defRPr sz="1000"/>
            </a:lvl3pPr>
            <a:lvl4pPr marL="1243708" indent="0">
              <a:buNone/>
              <a:defRPr sz="800"/>
            </a:lvl4pPr>
            <a:lvl5pPr marL="1658279" indent="0">
              <a:buNone/>
              <a:defRPr sz="800"/>
            </a:lvl5pPr>
            <a:lvl6pPr marL="2072848" indent="0">
              <a:buNone/>
              <a:defRPr sz="800"/>
            </a:lvl6pPr>
            <a:lvl7pPr marL="2487419" indent="0">
              <a:buNone/>
              <a:defRPr sz="800"/>
            </a:lvl7pPr>
            <a:lvl8pPr marL="2901987" indent="0">
              <a:buNone/>
              <a:defRPr sz="800"/>
            </a:lvl8pPr>
            <a:lvl9pPr marL="3316557" indent="0">
              <a:buNone/>
              <a:defRPr sz="8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00776B"/>
              </a:solidFill>
            </a:endParaRPr>
          </a:p>
        </p:txBody>
      </p:sp>
      <p:sp>
        <p:nvSpPr>
          <p:cNvPr id="6" name="Slide Number Placeholder 5"/>
          <p:cNvSpPr>
            <a:spLocks noGrp="1"/>
          </p:cNvSpPr>
          <p:nvPr>
            <p:ph type="sldNum" sz="quarter" idx="11"/>
          </p:nvPr>
        </p:nvSpPr>
        <p:spPr/>
        <p:txBody>
          <a:bodyPr/>
          <a:lstStyle>
            <a:lvl1pPr>
              <a:defRPr/>
            </a:lvl1pPr>
          </a:lstStyle>
          <a:p>
            <a:fld id="{26C63A5D-1EAF-4C10-8DDD-615DE45A0F3D}" type="slidenum">
              <a:rPr lang="en-GB">
                <a:solidFill>
                  <a:srgbClr val="00776B"/>
                </a:solidFill>
              </a:rPr>
              <a:pPr/>
              <a:t>‹#›</a:t>
            </a:fld>
            <a:endParaRPr lang="en-GB">
              <a:solidFill>
                <a:srgbClr val="00776B"/>
              </a:solidFill>
            </a:endParaRPr>
          </a:p>
        </p:txBody>
      </p:sp>
    </p:spTree>
    <p:extLst>
      <p:ext uri="{BB962C8B-B14F-4D97-AF65-F5344CB8AC3E}">
        <p14:creationId xmlns:p14="http://schemas.microsoft.com/office/powerpoint/2010/main" val="35846888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4569" indent="0">
              <a:buNone/>
              <a:defRPr sz="2500"/>
            </a:lvl2pPr>
            <a:lvl3pPr marL="829139" indent="0">
              <a:buNone/>
              <a:defRPr sz="2200"/>
            </a:lvl3pPr>
            <a:lvl4pPr marL="1243708" indent="0">
              <a:buNone/>
              <a:defRPr sz="1800"/>
            </a:lvl4pPr>
            <a:lvl5pPr marL="1658279" indent="0">
              <a:buNone/>
              <a:defRPr sz="1800"/>
            </a:lvl5pPr>
            <a:lvl6pPr marL="2072848" indent="0">
              <a:buNone/>
              <a:defRPr sz="1800"/>
            </a:lvl6pPr>
            <a:lvl7pPr marL="2487419" indent="0">
              <a:buNone/>
              <a:defRPr sz="1800"/>
            </a:lvl7pPr>
            <a:lvl8pPr marL="2901987" indent="0">
              <a:buNone/>
              <a:defRPr sz="1800"/>
            </a:lvl8pPr>
            <a:lvl9pPr marL="3316557" indent="0">
              <a:buNone/>
              <a:defRPr sz="1800"/>
            </a:lvl9pPr>
          </a:lstStyle>
          <a:p>
            <a:endParaRPr lang="en-US"/>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4569" indent="0">
              <a:buNone/>
              <a:defRPr sz="1100"/>
            </a:lvl2pPr>
            <a:lvl3pPr marL="829139" indent="0">
              <a:buNone/>
              <a:defRPr sz="1000"/>
            </a:lvl3pPr>
            <a:lvl4pPr marL="1243708" indent="0">
              <a:buNone/>
              <a:defRPr sz="800"/>
            </a:lvl4pPr>
            <a:lvl5pPr marL="1658279" indent="0">
              <a:buNone/>
              <a:defRPr sz="800"/>
            </a:lvl5pPr>
            <a:lvl6pPr marL="2072848" indent="0">
              <a:buNone/>
              <a:defRPr sz="800"/>
            </a:lvl6pPr>
            <a:lvl7pPr marL="2487419" indent="0">
              <a:buNone/>
              <a:defRPr sz="800"/>
            </a:lvl7pPr>
            <a:lvl8pPr marL="2901987" indent="0">
              <a:buNone/>
              <a:defRPr sz="800"/>
            </a:lvl8pPr>
            <a:lvl9pPr marL="3316557" indent="0">
              <a:buNone/>
              <a:defRPr sz="8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00776B"/>
              </a:solidFill>
            </a:endParaRPr>
          </a:p>
        </p:txBody>
      </p:sp>
      <p:sp>
        <p:nvSpPr>
          <p:cNvPr id="6" name="Slide Number Placeholder 5"/>
          <p:cNvSpPr>
            <a:spLocks noGrp="1"/>
          </p:cNvSpPr>
          <p:nvPr>
            <p:ph type="sldNum" sz="quarter" idx="11"/>
          </p:nvPr>
        </p:nvSpPr>
        <p:spPr/>
        <p:txBody>
          <a:bodyPr/>
          <a:lstStyle>
            <a:lvl1pPr>
              <a:defRPr/>
            </a:lvl1pPr>
          </a:lstStyle>
          <a:p>
            <a:fld id="{3F2F6D50-7ADE-42FE-A871-F1337760A043}" type="slidenum">
              <a:rPr lang="en-GB">
                <a:solidFill>
                  <a:srgbClr val="00776B"/>
                </a:solidFill>
              </a:rPr>
              <a:pPr/>
              <a:t>‹#›</a:t>
            </a:fld>
            <a:endParaRPr lang="en-GB">
              <a:solidFill>
                <a:srgbClr val="00776B"/>
              </a:solidFill>
            </a:endParaRPr>
          </a:p>
        </p:txBody>
      </p:sp>
    </p:spTree>
    <p:extLst>
      <p:ext uri="{BB962C8B-B14F-4D97-AF65-F5344CB8AC3E}">
        <p14:creationId xmlns:p14="http://schemas.microsoft.com/office/powerpoint/2010/main" val="204687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00776B"/>
              </a:solidFill>
            </a:endParaRPr>
          </a:p>
        </p:txBody>
      </p:sp>
      <p:sp>
        <p:nvSpPr>
          <p:cNvPr id="5" name="Slide Number Placeholder 4"/>
          <p:cNvSpPr>
            <a:spLocks noGrp="1"/>
          </p:cNvSpPr>
          <p:nvPr>
            <p:ph type="sldNum" sz="quarter" idx="11"/>
          </p:nvPr>
        </p:nvSpPr>
        <p:spPr/>
        <p:txBody>
          <a:bodyPr/>
          <a:lstStyle>
            <a:lvl1pPr>
              <a:defRPr/>
            </a:lvl1pPr>
          </a:lstStyle>
          <a:p>
            <a:fld id="{C365844E-2203-4317-AC1E-2A0A9F847AD7}" type="slidenum">
              <a:rPr lang="en-GB">
                <a:solidFill>
                  <a:srgbClr val="00776B"/>
                </a:solidFill>
              </a:rPr>
              <a:pPr/>
              <a:t>‹#›</a:t>
            </a:fld>
            <a:endParaRPr lang="en-GB">
              <a:solidFill>
                <a:srgbClr val="00776B"/>
              </a:solidFill>
            </a:endParaRPr>
          </a:p>
        </p:txBody>
      </p:sp>
    </p:spTree>
    <p:extLst>
      <p:ext uri="{BB962C8B-B14F-4D97-AF65-F5344CB8AC3E}">
        <p14:creationId xmlns:p14="http://schemas.microsoft.com/office/powerpoint/2010/main" val="3655393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6001" y="456530"/>
            <a:ext cx="1942560" cy="60961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440" y="456530"/>
            <a:ext cx="5692320" cy="60961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00776B"/>
              </a:solidFill>
            </a:endParaRPr>
          </a:p>
        </p:txBody>
      </p:sp>
      <p:sp>
        <p:nvSpPr>
          <p:cNvPr id="5" name="Slide Number Placeholder 4"/>
          <p:cNvSpPr>
            <a:spLocks noGrp="1"/>
          </p:cNvSpPr>
          <p:nvPr>
            <p:ph type="sldNum" sz="quarter" idx="11"/>
          </p:nvPr>
        </p:nvSpPr>
        <p:spPr/>
        <p:txBody>
          <a:bodyPr/>
          <a:lstStyle>
            <a:lvl1pPr>
              <a:defRPr/>
            </a:lvl1pPr>
          </a:lstStyle>
          <a:p>
            <a:fld id="{B8130C8B-C4C6-4F23-A3BC-87FFDBF8575D}" type="slidenum">
              <a:rPr lang="en-GB">
                <a:solidFill>
                  <a:srgbClr val="00776B"/>
                </a:solidFill>
              </a:rPr>
              <a:pPr/>
              <a:t>‹#›</a:t>
            </a:fld>
            <a:endParaRPr lang="en-GB">
              <a:solidFill>
                <a:srgbClr val="00776B"/>
              </a:solidFill>
            </a:endParaRPr>
          </a:p>
        </p:txBody>
      </p:sp>
    </p:spTree>
    <p:extLst>
      <p:ext uri="{BB962C8B-B14F-4D97-AF65-F5344CB8AC3E}">
        <p14:creationId xmlns:p14="http://schemas.microsoft.com/office/powerpoint/2010/main" val="36595950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ullsized Graphic">
    <p:spTree>
      <p:nvGrpSpPr>
        <p:cNvPr id="1" name=""/>
        <p:cNvGrpSpPr/>
        <p:nvPr/>
      </p:nvGrpSpPr>
      <p:grpSpPr>
        <a:xfrm>
          <a:off x="0" y="0"/>
          <a:ext cx="0" cy="0"/>
          <a:chOff x="0" y="0"/>
          <a:chExt cx="0" cy="0"/>
        </a:xfrm>
      </p:grpSpPr>
      <p:sp>
        <p:nvSpPr>
          <p:cNvPr id="8" name="Rectangle 7"/>
          <p:cNvSpPr/>
          <p:nvPr userDrawn="1"/>
        </p:nvSpPr>
        <p:spPr bwMode="auto">
          <a:xfrm>
            <a:off x="4" y="0"/>
            <a:ext cx="9143999" cy="6858000"/>
          </a:xfrm>
          <a:prstGeom prst="rect">
            <a:avLst/>
          </a:prstGeom>
          <a:solidFill>
            <a:schemeClr val="bg1"/>
          </a:solidFill>
          <a:ln w="101600" cap="flat" cmpd="sng" algn="ctr">
            <a:noFill/>
            <a:prstDash val="solid"/>
            <a:round/>
            <a:headEnd type="none" w="med" len="med"/>
            <a:tailEnd type="none" w="med" len="med"/>
          </a:ln>
          <a:effectLst/>
          <a:extLst/>
        </p:spPr>
        <p:txBody>
          <a:bodyPr vert="horz" wrap="square" lIns="82914" tIns="41457" rIns="82914" bIns="41457" numCol="1" rtlCol="0" anchor="t" anchorCtr="0" compatLnSpc="1">
            <a:prstTxWarp prst="textNoShape">
              <a:avLst/>
            </a:prstTxWarp>
          </a:bodyPr>
          <a:lstStyle/>
          <a:p>
            <a:pPr defTabSz="407374" eaLnBrk="1">
              <a:lnSpc>
                <a:spcPct val="93000"/>
              </a:lnSpc>
              <a:spcBef>
                <a:spcPct val="0"/>
              </a:spcBef>
              <a:buClr>
                <a:srgbClr val="000000"/>
              </a:buClr>
              <a:buSzPct val="45000"/>
              <a:buFont typeface="Wingdings" pitchFamily="2" charset="2"/>
              <a:buNone/>
            </a:pPr>
            <a:endParaRPr lang="en-US" sz="1600" smtClean="0">
              <a:solidFill>
                <a:srgbClr val="00776B"/>
              </a:solidFill>
              <a:ea typeface="+mn-ea"/>
              <a:cs typeface="DejaVu Sans" pitchFamily="34" charset="0"/>
            </a:endParaRPr>
          </a:p>
        </p:txBody>
      </p:sp>
      <p:sp>
        <p:nvSpPr>
          <p:cNvPr id="10" name="Rectangle 9"/>
          <p:cNvSpPr/>
          <p:nvPr userDrawn="1"/>
        </p:nvSpPr>
        <p:spPr bwMode="auto">
          <a:xfrm>
            <a:off x="4" y="6695218"/>
            <a:ext cx="9143999" cy="162782"/>
          </a:xfrm>
          <a:prstGeom prst="rect">
            <a:avLst/>
          </a:prstGeom>
          <a:solidFill>
            <a:srgbClr val="006D75"/>
          </a:solidFill>
          <a:ln w="76200" cap="flat" cmpd="sng" algn="ctr">
            <a:noFill/>
            <a:prstDash val="solid"/>
            <a:round/>
            <a:headEnd type="none" w="med" len="med"/>
            <a:tailEnd type="none" w="med" len="med"/>
          </a:ln>
          <a:effectLst/>
          <a:extLst/>
        </p:spPr>
        <p:txBody>
          <a:bodyPr vert="horz" wrap="square" lIns="82914" tIns="41457" rIns="82914" bIns="41457" numCol="1" rtlCol="0" anchor="t" anchorCtr="0" compatLnSpc="1">
            <a:prstTxWarp prst="textNoShape">
              <a:avLst/>
            </a:prstTxWarp>
          </a:bodyPr>
          <a:lstStyle/>
          <a:p>
            <a:pPr defTabSz="407374" eaLnBrk="1">
              <a:lnSpc>
                <a:spcPct val="93000"/>
              </a:lnSpc>
              <a:spcBef>
                <a:spcPct val="0"/>
              </a:spcBef>
              <a:buClr>
                <a:srgbClr val="000000"/>
              </a:buClr>
              <a:buSzPct val="45000"/>
              <a:buFont typeface="Wingdings" pitchFamily="2" charset="2"/>
              <a:buNone/>
            </a:pPr>
            <a:endParaRPr lang="en-US" sz="1600" smtClean="0">
              <a:solidFill>
                <a:srgbClr val="00776B"/>
              </a:solidFill>
              <a:ea typeface="+mn-ea"/>
              <a:cs typeface="DejaVu Sans"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a:solidFill>
                <a:srgbClr val="00776B"/>
              </a:solidFill>
            </a:endParaRPr>
          </a:p>
        </p:txBody>
      </p:sp>
      <p:sp>
        <p:nvSpPr>
          <p:cNvPr id="4" name="Slide Number Placeholder 3"/>
          <p:cNvSpPr>
            <a:spLocks noGrp="1"/>
          </p:cNvSpPr>
          <p:nvPr>
            <p:ph type="sldNum" sz="quarter" idx="11"/>
          </p:nvPr>
        </p:nvSpPr>
        <p:spPr/>
        <p:txBody>
          <a:bodyPr/>
          <a:lstStyle/>
          <a:p>
            <a:fld id="{C00B84BE-5EC7-4C6C-8997-E60D0508B5B3}" type="slidenum">
              <a:rPr lang="en-GB" smtClean="0">
                <a:solidFill>
                  <a:srgbClr val="00776B"/>
                </a:solidFill>
              </a:rPr>
              <a:pPr/>
              <a:t>‹#›</a:t>
            </a:fld>
            <a:endParaRPr lang="en-GB" dirty="0">
              <a:solidFill>
                <a:srgbClr val="00776B"/>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1049" y="6726930"/>
            <a:ext cx="606596" cy="90885"/>
          </a:xfrm>
          <a:prstGeom prst="rect">
            <a:avLst/>
          </a:prstGeom>
        </p:spPr>
      </p:pic>
    </p:spTree>
    <p:extLst>
      <p:ext uri="{BB962C8B-B14F-4D97-AF65-F5344CB8AC3E}">
        <p14:creationId xmlns:p14="http://schemas.microsoft.com/office/powerpoint/2010/main" val="991867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584CE229-0CBC-EA48-B11E-824289D7345A}" type="slidenum">
              <a:rPr lang="en-US"/>
              <a:pPr/>
              <a:t>‹#›</a:t>
            </a:fld>
            <a:endParaRPr lang="en-US"/>
          </a:p>
        </p:txBody>
      </p:sp>
    </p:spTree>
    <p:extLst>
      <p:ext uri="{BB962C8B-B14F-4D97-AF65-F5344CB8AC3E}">
        <p14:creationId xmlns:p14="http://schemas.microsoft.com/office/powerpoint/2010/main" val="38931292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16" tIns="91416" rIns="91416" bIns="91416"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600200"/>
            <a:ext cx="8229600" cy="4967700"/>
          </a:xfrm>
          <a:prstGeom prst="rect">
            <a:avLst/>
          </a:prstGeom>
        </p:spPr>
        <p:txBody>
          <a:bodyPr lIns="91416" tIns="91416" rIns="91416" bIns="91416" anchor="t" anchorCtr="0"/>
          <a:lstStyle>
            <a:lvl1pPr>
              <a:defRPr/>
            </a:lvl1pPr>
            <a:lvl2pPr indent="457153">
              <a:defRPr/>
            </a:lvl2pPr>
            <a:lvl3pPr indent="914305">
              <a:defRPr/>
            </a:lvl3pPr>
            <a:lvl4pPr indent="1371458">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39899639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7" name="Rectangle 4"/>
          <p:cNvSpPr>
            <a:spLocks noChangeArrowheads="1"/>
          </p:cNvSpPr>
          <p:nvPr/>
        </p:nvSpPr>
        <p:spPr bwMode="auto">
          <a:xfrm>
            <a:off x="0" y="6553200"/>
            <a:ext cx="2971800" cy="307777"/>
          </a:xfrm>
          <a:prstGeom prst="rect">
            <a:avLst/>
          </a:prstGeom>
          <a:noFill/>
          <a:ln w="9525">
            <a:noFill/>
            <a:miter lim="800000"/>
            <a:headEnd/>
            <a:tailEnd/>
          </a:ln>
          <a:effectLst/>
        </p:spPr>
        <p:txBody>
          <a:bodyPr>
            <a:spAutoFit/>
          </a:bodyPr>
          <a:lstStyle/>
          <a:p>
            <a:pPr fontAlgn="auto">
              <a:spcAft>
                <a:spcPct val="200000"/>
              </a:spcAft>
              <a:defRPr/>
            </a:pPr>
            <a:r>
              <a:rPr lang="en-GB" sz="1400" b="1" dirty="0">
                <a:solidFill>
                  <a:srgbClr val="002060"/>
                </a:solidFill>
                <a:latin typeface="Trebuchet MS" pitchFamily="34" charset="0"/>
              </a:rPr>
              <a:t>http://pistoiaalliance.org</a:t>
            </a:r>
            <a:endParaRPr lang="en-US" sz="1400" b="1" dirty="0">
              <a:solidFill>
                <a:srgbClr val="002060"/>
              </a:solidFill>
              <a:latin typeface="Trebuchet MS" pitchFamily="34" charset="0"/>
            </a:endParaRPr>
          </a:p>
        </p:txBody>
      </p:sp>
      <p:sp>
        <p:nvSpPr>
          <p:cNvPr id="8" name="Text Placeholder 7"/>
          <p:cNvSpPr>
            <a:spLocks noGrp="1"/>
          </p:cNvSpPr>
          <p:nvPr>
            <p:ph type="body" sz="quarter" idx="11" hasCustomPrompt="1"/>
          </p:nvPr>
        </p:nvSpPr>
        <p:spPr>
          <a:xfrm>
            <a:off x="1600200" y="2133600"/>
            <a:ext cx="6096000" cy="1524000"/>
          </a:xfrm>
        </p:spPr>
        <p:txBody>
          <a:bodyPr lIns="0" tIns="0" rIns="0" bIns="0"/>
          <a:lstStyle>
            <a:lvl1pPr marL="0" indent="0" algn="l">
              <a:buNone/>
              <a:defRPr sz="4000" b="0" baseline="0">
                <a:solidFill>
                  <a:schemeClr val="bg1"/>
                </a:solidFill>
              </a:defRPr>
            </a:lvl1pPr>
          </a:lstStyle>
          <a:p>
            <a:pPr lvl="0"/>
            <a:r>
              <a:rPr lang="en-US" dirty="0" smtClean="0"/>
              <a:t>Put the Title of Your Presentation Here</a:t>
            </a:r>
          </a:p>
        </p:txBody>
      </p:sp>
      <p:sp>
        <p:nvSpPr>
          <p:cNvPr id="10" name="Text Placeholder 9"/>
          <p:cNvSpPr>
            <a:spLocks noGrp="1"/>
          </p:cNvSpPr>
          <p:nvPr>
            <p:ph type="body" sz="quarter" idx="12" hasCustomPrompt="1"/>
          </p:nvPr>
        </p:nvSpPr>
        <p:spPr>
          <a:xfrm>
            <a:off x="1600200" y="3810000"/>
            <a:ext cx="6172200" cy="685800"/>
          </a:xfrm>
        </p:spPr>
        <p:txBody>
          <a:bodyPr lIns="0" tIns="0" rIns="0" bIns="0"/>
          <a:lstStyle>
            <a:lvl1pPr marL="0" indent="0" algn="l">
              <a:buNone/>
              <a:defRPr sz="2400" i="1" baseline="0">
                <a:solidFill>
                  <a:schemeClr val="bg1"/>
                </a:solidFill>
              </a:defRPr>
            </a:lvl1pPr>
          </a:lstStyle>
          <a:p>
            <a:pPr lvl="0"/>
            <a:r>
              <a:rPr lang="en-US" dirty="0" smtClean="0"/>
              <a:t>Put Your Presentation Subtitle Here</a:t>
            </a:r>
          </a:p>
        </p:txBody>
      </p:sp>
      <p:pic>
        <p:nvPicPr>
          <p:cNvPr id="13" name="Picture 12" descr="clock tower full.jpg"/>
          <p:cNvPicPr>
            <a:picLocks noChangeAspect="1"/>
          </p:cNvPicPr>
          <p:nvPr userDrawn="1"/>
        </p:nvPicPr>
        <p:blipFill>
          <a:blip r:embed="rId3" cstate="print"/>
          <a:srcRect/>
          <a:stretch>
            <a:fillRect/>
          </a:stretch>
        </p:blipFill>
        <p:spPr>
          <a:xfrm>
            <a:off x="1600200" y="152400"/>
            <a:ext cx="1676400" cy="1676400"/>
          </a:xfrm>
          <a:prstGeom prst="rect">
            <a:avLst/>
          </a:prstGeom>
          <a:ln>
            <a:solidFill>
              <a:schemeClr val="bg1"/>
            </a:solidFill>
          </a:ln>
        </p:spPr>
      </p:pic>
      <p:sp>
        <p:nvSpPr>
          <p:cNvPr id="20" name="Text Placeholder 19"/>
          <p:cNvSpPr>
            <a:spLocks noGrp="1"/>
          </p:cNvSpPr>
          <p:nvPr>
            <p:ph type="body" sz="quarter" idx="17"/>
          </p:nvPr>
        </p:nvSpPr>
        <p:spPr>
          <a:xfrm>
            <a:off x="381000" y="5410200"/>
            <a:ext cx="5486400" cy="838200"/>
          </a:xfrm>
        </p:spPr>
        <p:txBody>
          <a:bodyPr lIns="0" tIns="0" rIns="0" bIns="0"/>
          <a:lstStyle>
            <a:lvl1pPr marL="0" indent="0">
              <a:buNone/>
              <a:defRPr sz="1800" b="1"/>
            </a:lvl1pPr>
            <a:lvl2pPr marL="0" indent="0">
              <a:buNone/>
              <a:defRPr sz="1800" b="1"/>
            </a:lvl2pPr>
            <a:lvl3pPr>
              <a:defRPr sz="1800"/>
            </a:lvl3pPr>
            <a:lvl4pPr>
              <a:defRPr sz="1800"/>
            </a:lvl4pPr>
            <a:lvl5pPr>
              <a:defRPr sz="1800"/>
            </a:lvl5pPr>
          </a:lstStyle>
          <a:p>
            <a:pPr lvl="0"/>
            <a:r>
              <a:rPr lang="en-US" dirty="0" smtClean="0"/>
              <a:t>Click to edit Master text styles</a:t>
            </a:r>
          </a:p>
          <a:p>
            <a:pPr lvl="1"/>
            <a:r>
              <a:rPr lang="en-US" dirty="0" smtClean="0"/>
              <a:t>Second level</a:t>
            </a:r>
          </a:p>
        </p:txBody>
      </p:sp>
      <p:sp>
        <p:nvSpPr>
          <p:cNvPr id="9" name="Rectangle 4"/>
          <p:cNvSpPr>
            <a:spLocks noChangeArrowheads="1"/>
          </p:cNvSpPr>
          <p:nvPr userDrawn="1"/>
        </p:nvSpPr>
        <p:spPr bwMode="auto">
          <a:xfrm>
            <a:off x="3429000" y="6529903"/>
            <a:ext cx="2971800" cy="307777"/>
          </a:xfrm>
          <a:prstGeom prst="rect">
            <a:avLst/>
          </a:prstGeom>
          <a:noFill/>
          <a:ln w="9525">
            <a:noFill/>
            <a:miter lim="800000"/>
            <a:headEnd/>
            <a:tailEnd/>
          </a:ln>
          <a:effectLst/>
        </p:spPr>
        <p:txBody>
          <a:bodyPr>
            <a:spAutoFit/>
          </a:bodyPr>
          <a:lstStyle/>
          <a:p>
            <a:pPr fontAlgn="auto">
              <a:spcAft>
                <a:spcPct val="200000"/>
              </a:spcAft>
              <a:defRPr/>
            </a:pPr>
            <a:r>
              <a:rPr lang="en-GB" sz="1400" b="1" dirty="0" smtClean="0">
                <a:solidFill>
                  <a:srgbClr val="002060"/>
                </a:solidFill>
                <a:latin typeface="Trebuchet MS" pitchFamily="34" charset="0"/>
              </a:rPr>
              <a:t>@</a:t>
            </a:r>
            <a:r>
              <a:rPr lang="en-GB" sz="1400" b="1" dirty="0" err="1" smtClean="0">
                <a:solidFill>
                  <a:srgbClr val="002060"/>
                </a:solidFill>
                <a:latin typeface="Trebuchet MS" pitchFamily="34" charset="0"/>
              </a:rPr>
              <a:t>PistoiaAlliance</a:t>
            </a:r>
            <a:endParaRPr lang="en-US" sz="1400" b="1" dirty="0">
              <a:solidFill>
                <a:srgbClr val="002060"/>
              </a:solidFill>
              <a:latin typeface="Trebuchet MS" pitchFamily="34" charset="0"/>
            </a:endParaRPr>
          </a:p>
        </p:txBody>
      </p:sp>
    </p:spTree>
    <p:extLst>
      <p:ext uri="{BB962C8B-B14F-4D97-AF65-F5344CB8AC3E}">
        <p14:creationId xmlns:p14="http://schemas.microsoft.com/office/powerpoint/2010/main" val="4232229554"/>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4"/>
          <p:cNvSpPr>
            <a:spLocks noChangeArrowheads="1"/>
          </p:cNvSpPr>
          <p:nvPr/>
        </p:nvSpPr>
        <p:spPr bwMode="auto">
          <a:xfrm>
            <a:off x="0" y="6553200"/>
            <a:ext cx="2971800" cy="307777"/>
          </a:xfrm>
          <a:prstGeom prst="rect">
            <a:avLst/>
          </a:prstGeom>
          <a:noFill/>
          <a:ln w="9525">
            <a:noFill/>
            <a:miter lim="800000"/>
            <a:headEnd/>
            <a:tailEnd/>
          </a:ln>
          <a:effectLst/>
        </p:spPr>
        <p:txBody>
          <a:bodyPr>
            <a:spAutoFit/>
          </a:bodyPr>
          <a:lstStyle/>
          <a:p>
            <a:pPr fontAlgn="auto">
              <a:spcAft>
                <a:spcPct val="200000"/>
              </a:spcAft>
              <a:defRPr/>
            </a:pPr>
            <a:r>
              <a:rPr lang="en-GB" sz="1400" b="1" dirty="0">
                <a:solidFill>
                  <a:srgbClr val="002060"/>
                </a:solidFill>
                <a:latin typeface="Trebuchet MS" pitchFamily="34" charset="0"/>
              </a:rPr>
              <a:t>http://pistoiaalliance.org</a:t>
            </a:r>
            <a:endParaRPr lang="en-US" sz="1400" b="1" dirty="0">
              <a:solidFill>
                <a:srgbClr val="002060"/>
              </a:solidFill>
              <a:latin typeface="Trebuchet MS" pitchFamily="34" charset="0"/>
            </a:endParaRPr>
          </a:p>
        </p:txBody>
      </p:sp>
      <p:sp>
        <p:nvSpPr>
          <p:cNvPr id="8" name="Text Placeholder 7"/>
          <p:cNvSpPr>
            <a:spLocks noGrp="1"/>
          </p:cNvSpPr>
          <p:nvPr>
            <p:ph type="body" sz="quarter" idx="11" hasCustomPrompt="1"/>
          </p:nvPr>
        </p:nvSpPr>
        <p:spPr>
          <a:xfrm>
            <a:off x="1600200" y="2133600"/>
            <a:ext cx="6096000" cy="1524000"/>
          </a:xfrm>
        </p:spPr>
        <p:txBody>
          <a:bodyPr lIns="0" tIns="0" rIns="0" bIns="0"/>
          <a:lstStyle>
            <a:lvl1pPr marL="0" indent="0" algn="l">
              <a:buNone/>
              <a:defRPr sz="4000" b="0" baseline="0">
                <a:solidFill>
                  <a:schemeClr val="bg1"/>
                </a:solidFill>
              </a:defRPr>
            </a:lvl1pPr>
          </a:lstStyle>
          <a:p>
            <a:pPr lvl="0"/>
            <a:r>
              <a:rPr lang="en-US" dirty="0" smtClean="0"/>
              <a:t>Put the Title of Your Presentation Here</a:t>
            </a:r>
          </a:p>
        </p:txBody>
      </p:sp>
      <p:sp>
        <p:nvSpPr>
          <p:cNvPr id="10" name="Text Placeholder 9"/>
          <p:cNvSpPr>
            <a:spLocks noGrp="1"/>
          </p:cNvSpPr>
          <p:nvPr>
            <p:ph type="body" sz="quarter" idx="12" hasCustomPrompt="1"/>
          </p:nvPr>
        </p:nvSpPr>
        <p:spPr>
          <a:xfrm>
            <a:off x="1600200" y="3810000"/>
            <a:ext cx="6172200" cy="685800"/>
          </a:xfrm>
        </p:spPr>
        <p:txBody>
          <a:bodyPr lIns="0" tIns="0" rIns="0" bIns="0"/>
          <a:lstStyle>
            <a:lvl1pPr marL="0" indent="0" algn="l">
              <a:buNone/>
              <a:defRPr sz="2400" i="1" baseline="0">
                <a:solidFill>
                  <a:schemeClr val="bg1"/>
                </a:solidFill>
              </a:defRPr>
            </a:lvl1pPr>
          </a:lstStyle>
          <a:p>
            <a:pPr lvl="0"/>
            <a:r>
              <a:rPr lang="en-US" dirty="0" smtClean="0"/>
              <a:t>Put Your Presentation Subtitle Here</a:t>
            </a:r>
          </a:p>
        </p:txBody>
      </p:sp>
      <p:pic>
        <p:nvPicPr>
          <p:cNvPr id="13" name="Picture 12" descr="clock tower full.jpg"/>
          <p:cNvPicPr>
            <a:picLocks noChangeAspect="1"/>
          </p:cNvPicPr>
          <p:nvPr userDrawn="1"/>
        </p:nvPicPr>
        <p:blipFill>
          <a:blip r:embed="rId2" cstate="print"/>
          <a:srcRect/>
          <a:stretch>
            <a:fillRect/>
          </a:stretch>
        </p:blipFill>
        <p:spPr>
          <a:xfrm>
            <a:off x="1600200" y="152400"/>
            <a:ext cx="1676400" cy="1676400"/>
          </a:xfrm>
          <a:prstGeom prst="rect">
            <a:avLst/>
          </a:prstGeom>
          <a:ln>
            <a:solidFill>
              <a:schemeClr val="bg1"/>
            </a:solidFill>
          </a:ln>
        </p:spPr>
      </p:pic>
      <p:sp>
        <p:nvSpPr>
          <p:cNvPr id="20" name="Text Placeholder 19"/>
          <p:cNvSpPr>
            <a:spLocks noGrp="1"/>
          </p:cNvSpPr>
          <p:nvPr>
            <p:ph type="body" sz="quarter" idx="17"/>
          </p:nvPr>
        </p:nvSpPr>
        <p:spPr>
          <a:xfrm>
            <a:off x="381000" y="5410200"/>
            <a:ext cx="5486400" cy="838200"/>
          </a:xfrm>
        </p:spPr>
        <p:txBody>
          <a:bodyPr lIns="0" tIns="0" rIns="0" bIns="0"/>
          <a:lstStyle>
            <a:lvl1pPr marL="0" indent="0">
              <a:buNone/>
              <a:defRPr sz="1800" b="1"/>
            </a:lvl1pPr>
            <a:lvl2pPr marL="0" indent="0">
              <a:buNone/>
              <a:defRPr sz="1800" b="1"/>
            </a:lvl2pPr>
            <a:lvl3pPr>
              <a:defRPr sz="1800"/>
            </a:lvl3pPr>
            <a:lvl4pPr>
              <a:defRPr sz="1800"/>
            </a:lvl4pPr>
            <a:lvl5pPr>
              <a:defRPr sz="1800"/>
            </a:lvl5pPr>
          </a:lstStyle>
          <a:p>
            <a:pPr lvl="0"/>
            <a:r>
              <a:rPr lang="en-US" dirty="0" smtClean="0"/>
              <a:t>Click to edit Master text styles</a:t>
            </a:r>
          </a:p>
          <a:p>
            <a:pPr lvl="1"/>
            <a:r>
              <a:rPr lang="en-US" dirty="0" smtClean="0"/>
              <a:t>Second level</a:t>
            </a:r>
          </a:p>
        </p:txBody>
      </p:sp>
      <p:sp>
        <p:nvSpPr>
          <p:cNvPr id="9" name="Rectangle 4"/>
          <p:cNvSpPr>
            <a:spLocks noChangeArrowheads="1"/>
          </p:cNvSpPr>
          <p:nvPr userDrawn="1"/>
        </p:nvSpPr>
        <p:spPr bwMode="auto">
          <a:xfrm>
            <a:off x="3429000" y="6529903"/>
            <a:ext cx="2971800" cy="307777"/>
          </a:xfrm>
          <a:prstGeom prst="rect">
            <a:avLst/>
          </a:prstGeom>
          <a:noFill/>
          <a:ln w="9525">
            <a:noFill/>
            <a:miter lim="800000"/>
            <a:headEnd/>
            <a:tailEnd/>
          </a:ln>
          <a:effectLst/>
        </p:spPr>
        <p:txBody>
          <a:bodyPr>
            <a:spAutoFit/>
          </a:bodyPr>
          <a:lstStyle/>
          <a:p>
            <a:pPr fontAlgn="auto">
              <a:spcAft>
                <a:spcPct val="200000"/>
              </a:spcAft>
              <a:defRPr/>
            </a:pPr>
            <a:r>
              <a:rPr lang="en-GB" sz="1400" b="1" dirty="0" smtClean="0">
                <a:solidFill>
                  <a:srgbClr val="002060"/>
                </a:solidFill>
                <a:latin typeface="Trebuchet MS" pitchFamily="34" charset="0"/>
              </a:rPr>
              <a:t>@</a:t>
            </a:r>
            <a:r>
              <a:rPr lang="en-GB" sz="1400" b="1" dirty="0" err="1" smtClean="0">
                <a:solidFill>
                  <a:srgbClr val="002060"/>
                </a:solidFill>
                <a:latin typeface="Trebuchet MS" pitchFamily="34" charset="0"/>
              </a:rPr>
              <a:t>PistoiaAlliance</a:t>
            </a:r>
            <a:endParaRPr lang="en-US" sz="1400" b="1" dirty="0">
              <a:solidFill>
                <a:srgbClr val="002060"/>
              </a:solidFill>
              <a:latin typeface="Trebuchet MS" pitchFamily="34" charset="0"/>
            </a:endParaRPr>
          </a:p>
        </p:txBody>
      </p:sp>
      <p:sp>
        <p:nvSpPr>
          <p:cNvPr id="11" name="Slide Number Placeholder 1"/>
          <p:cNvSpPr>
            <a:spLocks noGrp="1"/>
          </p:cNvSpPr>
          <p:nvPr>
            <p:ph type="sldNum" sz="quarter" idx="4"/>
          </p:nvPr>
        </p:nvSpPr>
        <p:spPr>
          <a:xfrm>
            <a:off x="8686800" y="6340475"/>
            <a:ext cx="381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C374790-8E4E-3144-B348-3F515F04FD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977628708"/>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57200" y="1371601"/>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1"/>
          <p:cNvSpPr>
            <a:spLocks noGrp="1"/>
          </p:cNvSpPr>
          <p:nvPr>
            <p:ph type="sldNum" sz="quarter" idx="4"/>
          </p:nvPr>
        </p:nvSpPr>
        <p:spPr>
          <a:xfrm>
            <a:off x="8686800" y="6340475"/>
            <a:ext cx="381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C374790-8E4E-3144-B348-3F515F04FD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251072160"/>
      </p:ext>
    </p:extLst>
  </p:cSld>
  <p:clrMapOvr>
    <a:masterClrMapping/>
  </p:clrMapOvr>
  <p:transition xmlns:p14="http://schemas.microsoft.com/office/powerpoint/2010/main" spd="med">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1"/>
          <p:cNvSpPr>
            <a:spLocks noGrp="1"/>
          </p:cNvSpPr>
          <p:nvPr>
            <p:ph type="sldNum" sz="quarter" idx="4"/>
          </p:nvPr>
        </p:nvSpPr>
        <p:spPr>
          <a:xfrm>
            <a:off x="8686800" y="6340475"/>
            <a:ext cx="381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C374790-8E4E-3144-B348-3F515F04FD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253828780"/>
      </p:ext>
    </p:extLst>
  </p:cSld>
  <p:clrMapOvr>
    <a:masterClrMapping/>
  </p:clrMapOvr>
  <p:transition xmlns:p14="http://schemas.microsoft.com/office/powerpoint/2010/main" spd="med">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1"/>
          <p:cNvSpPr>
            <a:spLocks noGrp="1"/>
          </p:cNvSpPr>
          <p:nvPr>
            <p:ph type="sldNum" sz="quarter" idx="4"/>
          </p:nvPr>
        </p:nvSpPr>
        <p:spPr>
          <a:xfrm>
            <a:off x="8686800" y="6340475"/>
            <a:ext cx="381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C374790-8E4E-3144-B348-3F515F04FD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042986544"/>
      </p:ext>
    </p:extLst>
  </p:cSld>
  <p:clrMapOvr>
    <a:masterClrMapping/>
  </p:clrMapOvr>
  <p:transition xmlns:p14="http://schemas.microsoft.com/office/powerpoint/2010/main" spd="med">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1"/>
          <p:cNvSpPr>
            <a:spLocks noGrp="1"/>
          </p:cNvSpPr>
          <p:nvPr>
            <p:ph type="sldNum" sz="quarter" idx="4"/>
          </p:nvPr>
        </p:nvSpPr>
        <p:spPr>
          <a:xfrm>
            <a:off x="8686800" y="6340475"/>
            <a:ext cx="381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C374790-8E4E-3144-B348-3F515F04FD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422856929"/>
      </p:ext>
    </p:extLst>
  </p:cSld>
  <p:clrMapOvr>
    <a:masterClrMapping/>
  </p:clrMapOvr>
  <p:transition xmlns:p14="http://schemas.microsoft.com/office/powerpoint/2010/main" spd="med">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686800" y="6340475"/>
            <a:ext cx="381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C374790-8E4E-3144-B348-3F515F04FD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836787626"/>
      </p:ext>
    </p:extLst>
  </p:cSld>
  <p:clrMapOvr>
    <a:masterClrMapping/>
  </p:clrMapOvr>
  <p:transition xmlns:p14="http://schemas.microsoft.com/office/powerpoint/2010/main" spd="med">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102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2223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9769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
          <p:cNvSpPr>
            <a:spLocks noGrp="1"/>
          </p:cNvSpPr>
          <p:nvPr>
            <p:ph type="sldNum" sz="quarter" idx="4"/>
          </p:nvPr>
        </p:nvSpPr>
        <p:spPr>
          <a:xfrm>
            <a:off x="8686800" y="6340475"/>
            <a:ext cx="381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C374790-8E4E-3144-B348-3F515F04FD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329058512"/>
      </p:ext>
    </p:extLst>
  </p:cSld>
  <p:clrMapOvr>
    <a:masterClrMapping/>
  </p:clrMapOvr>
  <p:transition xmlns:p14="http://schemas.microsoft.com/office/powerpoint/2010/main" spd="med">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62570245"/>
      </p:ext>
    </p:extLst>
  </p:cSld>
  <p:clrMapOvr>
    <a:masterClrMapping/>
  </p:clrMapOvr>
  <p:transition xmlns:p14="http://schemas.microsoft.com/office/powerpoint/2010/mai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5414E490-9C83-AB48-96F5-3D612F526476}" type="slidenum">
              <a:rPr lang="en-US"/>
              <a:pPr/>
              <a:t>‹#›</a:t>
            </a:fld>
            <a:endParaRPr lang="en-US"/>
          </a:p>
        </p:txBody>
      </p:sp>
    </p:spTree>
    <p:extLst>
      <p:ext uri="{BB962C8B-B14F-4D97-AF65-F5344CB8AC3E}">
        <p14:creationId xmlns:p14="http://schemas.microsoft.com/office/powerpoint/2010/main" val="40809854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7" name="Rectangle 4"/>
          <p:cNvSpPr>
            <a:spLocks noChangeArrowheads="1"/>
          </p:cNvSpPr>
          <p:nvPr/>
        </p:nvSpPr>
        <p:spPr bwMode="auto">
          <a:xfrm>
            <a:off x="0" y="6553200"/>
            <a:ext cx="2971800" cy="307777"/>
          </a:xfrm>
          <a:prstGeom prst="rect">
            <a:avLst/>
          </a:prstGeom>
          <a:noFill/>
          <a:ln w="9525">
            <a:noFill/>
            <a:miter lim="800000"/>
            <a:headEnd/>
            <a:tailEnd/>
          </a:ln>
          <a:effectLst/>
        </p:spPr>
        <p:txBody>
          <a:bodyPr>
            <a:spAutoFit/>
          </a:bodyPr>
          <a:lstStyle/>
          <a:p>
            <a:pPr fontAlgn="auto">
              <a:spcAft>
                <a:spcPct val="200000"/>
              </a:spcAft>
              <a:defRPr/>
            </a:pPr>
            <a:r>
              <a:rPr lang="en-GB" sz="1400" b="1" dirty="0">
                <a:solidFill>
                  <a:srgbClr val="002060"/>
                </a:solidFill>
                <a:latin typeface="Trebuchet MS" pitchFamily="34" charset="0"/>
              </a:rPr>
              <a:t>http://pistoiaalliance.org</a:t>
            </a:r>
            <a:endParaRPr lang="en-US" sz="1400" b="1" dirty="0">
              <a:solidFill>
                <a:srgbClr val="002060"/>
              </a:solidFill>
              <a:latin typeface="Trebuchet MS" pitchFamily="34" charset="0"/>
            </a:endParaRPr>
          </a:p>
        </p:txBody>
      </p:sp>
      <p:sp>
        <p:nvSpPr>
          <p:cNvPr id="8" name="Text Placeholder 7"/>
          <p:cNvSpPr>
            <a:spLocks noGrp="1"/>
          </p:cNvSpPr>
          <p:nvPr>
            <p:ph type="body" sz="quarter" idx="11" hasCustomPrompt="1"/>
          </p:nvPr>
        </p:nvSpPr>
        <p:spPr>
          <a:xfrm>
            <a:off x="1600200" y="2133600"/>
            <a:ext cx="6096000" cy="1524000"/>
          </a:xfrm>
        </p:spPr>
        <p:txBody>
          <a:bodyPr lIns="0" tIns="0" rIns="0" bIns="0"/>
          <a:lstStyle>
            <a:lvl1pPr marL="0" indent="0" algn="l">
              <a:buNone/>
              <a:defRPr sz="4000" b="0" baseline="0">
                <a:solidFill>
                  <a:schemeClr val="bg1"/>
                </a:solidFill>
              </a:defRPr>
            </a:lvl1pPr>
          </a:lstStyle>
          <a:p>
            <a:pPr lvl="0"/>
            <a:r>
              <a:rPr lang="en-US" dirty="0" smtClean="0"/>
              <a:t>Put the Title of Your Presentation Here</a:t>
            </a:r>
          </a:p>
        </p:txBody>
      </p:sp>
      <p:sp>
        <p:nvSpPr>
          <p:cNvPr id="10" name="Text Placeholder 9"/>
          <p:cNvSpPr>
            <a:spLocks noGrp="1"/>
          </p:cNvSpPr>
          <p:nvPr>
            <p:ph type="body" sz="quarter" idx="12" hasCustomPrompt="1"/>
          </p:nvPr>
        </p:nvSpPr>
        <p:spPr>
          <a:xfrm>
            <a:off x="1600200" y="3810000"/>
            <a:ext cx="6172200" cy="685800"/>
          </a:xfrm>
        </p:spPr>
        <p:txBody>
          <a:bodyPr lIns="0" tIns="0" rIns="0" bIns="0"/>
          <a:lstStyle>
            <a:lvl1pPr marL="0" indent="0" algn="l">
              <a:buNone/>
              <a:defRPr sz="2400" i="1" baseline="0">
                <a:solidFill>
                  <a:schemeClr val="bg1"/>
                </a:solidFill>
              </a:defRPr>
            </a:lvl1pPr>
          </a:lstStyle>
          <a:p>
            <a:pPr lvl="0"/>
            <a:r>
              <a:rPr lang="en-US" dirty="0" smtClean="0"/>
              <a:t>Put Your Presentation Subtitle Here</a:t>
            </a:r>
          </a:p>
        </p:txBody>
      </p:sp>
      <p:pic>
        <p:nvPicPr>
          <p:cNvPr id="13" name="Picture 12" descr="clock tower full.jpg"/>
          <p:cNvPicPr>
            <a:picLocks noChangeAspect="1"/>
          </p:cNvPicPr>
          <p:nvPr userDrawn="1"/>
        </p:nvPicPr>
        <p:blipFill>
          <a:blip r:embed="rId3" cstate="print"/>
          <a:srcRect/>
          <a:stretch>
            <a:fillRect/>
          </a:stretch>
        </p:blipFill>
        <p:spPr>
          <a:xfrm>
            <a:off x="1600200" y="152400"/>
            <a:ext cx="1676400" cy="1676400"/>
          </a:xfrm>
          <a:prstGeom prst="rect">
            <a:avLst/>
          </a:prstGeom>
          <a:ln>
            <a:solidFill>
              <a:schemeClr val="bg1"/>
            </a:solidFill>
          </a:ln>
        </p:spPr>
      </p:pic>
      <p:sp>
        <p:nvSpPr>
          <p:cNvPr id="20" name="Text Placeholder 19"/>
          <p:cNvSpPr>
            <a:spLocks noGrp="1"/>
          </p:cNvSpPr>
          <p:nvPr>
            <p:ph type="body" sz="quarter" idx="17"/>
          </p:nvPr>
        </p:nvSpPr>
        <p:spPr>
          <a:xfrm>
            <a:off x="381000" y="5410200"/>
            <a:ext cx="5486400" cy="838200"/>
          </a:xfrm>
        </p:spPr>
        <p:txBody>
          <a:bodyPr lIns="0" tIns="0" rIns="0" bIns="0"/>
          <a:lstStyle>
            <a:lvl1pPr marL="0" indent="0">
              <a:buNone/>
              <a:defRPr sz="1800" b="1"/>
            </a:lvl1pPr>
            <a:lvl2pPr marL="0" indent="0">
              <a:buNone/>
              <a:defRPr sz="1800" b="1"/>
            </a:lvl2pPr>
            <a:lvl3pPr>
              <a:defRPr sz="1800"/>
            </a:lvl3pPr>
            <a:lvl4pPr>
              <a:defRPr sz="1800"/>
            </a:lvl4pPr>
            <a:lvl5pPr>
              <a:defRPr sz="1800"/>
            </a:lvl5pPr>
          </a:lstStyle>
          <a:p>
            <a:pPr lvl="0"/>
            <a:r>
              <a:rPr lang="en-US" dirty="0" smtClean="0"/>
              <a:t>Click to edit Master text styles</a:t>
            </a:r>
          </a:p>
          <a:p>
            <a:pPr lvl="1"/>
            <a:r>
              <a:rPr lang="en-US" dirty="0" smtClean="0"/>
              <a:t>Second level</a:t>
            </a:r>
          </a:p>
        </p:txBody>
      </p:sp>
      <p:sp>
        <p:nvSpPr>
          <p:cNvPr id="9" name="Rectangle 4"/>
          <p:cNvSpPr>
            <a:spLocks noChangeArrowheads="1"/>
          </p:cNvSpPr>
          <p:nvPr userDrawn="1"/>
        </p:nvSpPr>
        <p:spPr bwMode="auto">
          <a:xfrm>
            <a:off x="3429000" y="6529903"/>
            <a:ext cx="2971800" cy="307777"/>
          </a:xfrm>
          <a:prstGeom prst="rect">
            <a:avLst/>
          </a:prstGeom>
          <a:noFill/>
          <a:ln w="9525">
            <a:noFill/>
            <a:miter lim="800000"/>
            <a:headEnd/>
            <a:tailEnd/>
          </a:ln>
          <a:effectLst/>
        </p:spPr>
        <p:txBody>
          <a:bodyPr>
            <a:spAutoFit/>
          </a:bodyPr>
          <a:lstStyle/>
          <a:p>
            <a:pPr fontAlgn="auto">
              <a:spcAft>
                <a:spcPct val="200000"/>
              </a:spcAft>
              <a:defRPr/>
            </a:pPr>
            <a:r>
              <a:rPr lang="en-GB" sz="1400" b="1" dirty="0" smtClean="0">
                <a:solidFill>
                  <a:srgbClr val="002060"/>
                </a:solidFill>
                <a:latin typeface="Trebuchet MS" pitchFamily="34" charset="0"/>
              </a:rPr>
              <a:t>@</a:t>
            </a:r>
            <a:r>
              <a:rPr lang="en-GB" sz="1400" b="1" dirty="0" err="1" smtClean="0">
                <a:solidFill>
                  <a:srgbClr val="002060"/>
                </a:solidFill>
                <a:latin typeface="Trebuchet MS" pitchFamily="34" charset="0"/>
              </a:rPr>
              <a:t>PistoiaAlliance</a:t>
            </a:r>
            <a:endParaRPr lang="en-US" sz="1400" b="1" dirty="0">
              <a:solidFill>
                <a:srgbClr val="002060"/>
              </a:solidFill>
              <a:latin typeface="Trebuchet MS" pitchFamily="34" charset="0"/>
            </a:endParaRPr>
          </a:p>
        </p:txBody>
      </p:sp>
    </p:spTree>
    <p:extLst>
      <p:ext uri="{BB962C8B-B14F-4D97-AF65-F5344CB8AC3E}">
        <p14:creationId xmlns:p14="http://schemas.microsoft.com/office/powerpoint/2010/main" val="2841024591"/>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4"/>
          <p:cNvSpPr>
            <a:spLocks noChangeArrowheads="1"/>
          </p:cNvSpPr>
          <p:nvPr/>
        </p:nvSpPr>
        <p:spPr bwMode="auto">
          <a:xfrm>
            <a:off x="0" y="6553200"/>
            <a:ext cx="2971800" cy="307777"/>
          </a:xfrm>
          <a:prstGeom prst="rect">
            <a:avLst/>
          </a:prstGeom>
          <a:noFill/>
          <a:ln w="9525">
            <a:noFill/>
            <a:miter lim="800000"/>
            <a:headEnd/>
            <a:tailEnd/>
          </a:ln>
          <a:effectLst/>
        </p:spPr>
        <p:txBody>
          <a:bodyPr>
            <a:spAutoFit/>
          </a:bodyPr>
          <a:lstStyle/>
          <a:p>
            <a:pPr fontAlgn="auto">
              <a:spcAft>
                <a:spcPct val="200000"/>
              </a:spcAft>
              <a:defRPr/>
            </a:pPr>
            <a:r>
              <a:rPr lang="en-GB" sz="1400" b="1" dirty="0">
                <a:solidFill>
                  <a:srgbClr val="002060"/>
                </a:solidFill>
                <a:latin typeface="Trebuchet MS" pitchFamily="34" charset="0"/>
              </a:rPr>
              <a:t>http://pistoiaalliance.org</a:t>
            </a:r>
            <a:endParaRPr lang="en-US" sz="1400" b="1" dirty="0">
              <a:solidFill>
                <a:srgbClr val="002060"/>
              </a:solidFill>
              <a:latin typeface="Trebuchet MS" pitchFamily="34" charset="0"/>
            </a:endParaRPr>
          </a:p>
        </p:txBody>
      </p:sp>
      <p:sp>
        <p:nvSpPr>
          <p:cNvPr id="8" name="Text Placeholder 7"/>
          <p:cNvSpPr>
            <a:spLocks noGrp="1"/>
          </p:cNvSpPr>
          <p:nvPr>
            <p:ph type="body" sz="quarter" idx="11" hasCustomPrompt="1"/>
          </p:nvPr>
        </p:nvSpPr>
        <p:spPr>
          <a:xfrm>
            <a:off x="1600200" y="2133600"/>
            <a:ext cx="6096000" cy="1524000"/>
          </a:xfrm>
        </p:spPr>
        <p:txBody>
          <a:bodyPr lIns="0" tIns="0" rIns="0" bIns="0"/>
          <a:lstStyle>
            <a:lvl1pPr marL="0" indent="0" algn="l">
              <a:buNone/>
              <a:defRPr sz="4000" b="0" baseline="0">
                <a:solidFill>
                  <a:schemeClr val="bg1"/>
                </a:solidFill>
              </a:defRPr>
            </a:lvl1pPr>
          </a:lstStyle>
          <a:p>
            <a:pPr lvl="0"/>
            <a:r>
              <a:rPr lang="en-US" dirty="0" smtClean="0"/>
              <a:t>Put the Title of Your Presentation Here</a:t>
            </a:r>
          </a:p>
        </p:txBody>
      </p:sp>
      <p:sp>
        <p:nvSpPr>
          <p:cNvPr id="10" name="Text Placeholder 9"/>
          <p:cNvSpPr>
            <a:spLocks noGrp="1"/>
          </p:cNvSpPr>
          <p:nvPr>
            <p:ph type="body" sz="quarter" idx="12" hasCustomPrompt="1"/>
          </p:nvPr>
        </p:nvSpPr>
        <p:spPr>
          <a:xfrm>
            <a:off x="1600200" y="3810000"/>
            <a:ext cx="6172200" cy="685800"/>
          </a:xfrm>
        </p:spPr>
        <p:txBody>
          <a:bodyPr lIns="0" tIns="0" rIns="0" bIns="0"/>
          <a:lstStyle>
            <a:lvl1pPr marL="0" indent="0" algn="l">
              <a:buNone/>
              <a:defRPr sz="2400" i="1" baseline="0">
                <a:solidFill>
                  <a:schemeClr val="bg1"/>
                </a:solidFill>
              </a:defRPr>
            </a:lvl1pPr>
          </a:lstStyle>
          <a:p>
            <a:pPr lvl="0"/>
            <a:r>
              <a:rPr lang="en-US" dirty="0" smtClean="0"/>
              <a:t>Put Your Presentation Subtitle Here</a:t>
            </a:r>
          </a:p>
        </p:txBody>
      </p:sp>
      <p:pic>
        <p:nvPicPr>
          <p:cNvPr id="13" name="Picture 12" descr="clock tower full.jpg"/>
          <p:cNvPicPr>
            <a:picLocks noChangeAspect="1"/>
          </p:cNvPicPr>
          <p:nvPr userDrawn="1"/>
        </p:nvPicPr>
        <p:blipFill>
          <a:blip r:embed="rId2" cstate="print"/>
          <a:srcRect/>
          <a:stretch>
            <a:fillRect/>
          </a:stretch>
        </p:blipFill>
        <p:spPr>
          <a:xfrm>
            <a:off x="1600200" y="152400"/>
            <a:ext cx="1676400" cy="1676400"/>
          </a:xfrm>
          <a:prstGeom prst="rect">
            <a:avLst/>
          </a:prstGeom>
          <a:ln>
            <a:solidFill>
              <a:schemeClr val="bg1"/>
            </a:solidFill>
          </a:ln>
        </p:spPr>
      </p:pic>
      <p:sp>
        <p:nvSpPr>
          <p:cNvPr id="20" name="Text Placeholder 19"/>
          <p:cNvSpPr>
            <a:spLocks noGrp="1"/>
          </p:cNvSpPr>
          <p:nvPr>
            <p:ph type="body" sz="quarter" idx="17"/>
          </p:nvPr>
        </p:nvSpPr>
        <p:spPr>
          <a:xfrm>
            <a:off x="381000" y="5410200"/>
            <a:ext cx="5486400" cy="838200"/>
          </a:xfrm>
        </p:spPr>
        <p:txBody>
          <a:bodyPr lIns="0" tIns="0" rIns="0" bIns="0"/>
          <a:lstStyle>
            <a:lvl1pPr marL="0" indent="0">
              <a:buNone/>
              <a:defRPr sz="1800" b="1"/>
            </a:lvl1pPr>
            <a:lvl2pPr marL="0" indent="0">
              <a:buNone/>
              <a:defRPr sz="1800" b="1"/>
            </a:lvl2pPr>
            <a:lvl3pPr>
              <a:defRPr sz="1800"/>
            </a:lvl3pPr>
            <a:lvl4pPr>
              <a:defRPr sz="1800"/>
            </a:lvl4pPr>
            <a:lvl5pPr>
              <a:defRPr sz="1800"/>
            </a:lvl5pPr>
          </a:lstStyle>
          <a:p>
            <a:pPr lvl="0"/>
            <a:r>
              <a:rPr lang="en-US" dirty="0" smtClean="0"/>
              <a:t>Click to edit Master text styles</a:t>
            </a:r>
          </a:p>
          <a:p>
            <a:pPr lvl="1"/>
            <a:r>
              <a:rPr lang="en-US" dirty="0" smtClean="0"/>
              <a:t>Second level</a:t>
            </a:r>
          </a:p>
        </p:txBody>
      </p:sp>
      <p:sp>
        <p:nvSpPr>
          <p:cNvPr id="9" name="Rectangle 4"/>
          <p:cNvSpPr>
            <a:spLocks noChangeArrowheads="1"/>
          </p:cNvSpPr>
          <p:nvPr userDrawn="1"/>
        </p:nvSpPr>
        <p:spPr bwMode="auto">
          <a:xfrm>
            <a:off x="3429000" y="6529903"/>
            <a:ext cx="2971800" cy="307777"/>
          </a:xfrm>
          <a:prstGeom prst="rect">
            <a:avLst/>
          </a:prstGeom>
          <a:noFill/>
          <a:ln w="9525">
            <a:noFill/>
            <a:miter lim="800000"/>
            <a:headEnd/>
            <a:tailEnd/>
          </a:ln>
          <a:effectLst/>
        </p:spPr>
        <p:txBody>
          <a:bodyPr>
            <a:spAutoFit/>
          </a:bodyPr>
          <a:lstStyle/>
          <a:p>
            <a:pPr fontAlgn="auto">
              <a:spcAft>
                <a:spcPct val="200000"/>
              </a:spcAft>
              <a:defRPr/>
            </a:pPr>
            <a:r>
              <a:rPr lang="en-GB" sz="1400" b="1" dirty="0" smtClean="0">
                <a:solidFill>
                  <a:srgbClr val="002060"/>
                </a:solidFill>
                <a:latin typeface="Trebuchet MS" pitchFamily="34" charset="0"/>
              </a:rPr>
              <a:t>@</a:t>
            </a:r>
            <a:r>
              <a:rPr lang="en-GB" sz="1400" b="1" dirty="0" err="1" smtClean="0">
                <a:solidFill>
                  <a:srgbClr val="002060"/>
                </a:solidFill>
                <a:latin typeface="Trebuchet MS" pitchFamily="34" charset="0"/>
              </a:rPr>
              <a:t>PistoiaAlliance</a:t>
            </a:r>
            <a:endParaRPr lang="en-US" sz="1400" b="1" dirty="0">
              <a:solidFill>
                <a:srgbClr val="002060"/>
              </a:solidFill>
              <a:latin typeface="Trebuchet MS" pitchFamily="34" charset="0"/>
            </a:endParaRPr>
          </a:p>
        </p:txBody>
      </p:sp>
      <p:sp>
        <p:nvSpPr>
          <p:cNvPr id="11" name="Slide Number Placeholder 1"/>
          <p:cNvSpPr>
            <a:spLocks noGrp="1"/>
          </p:cNvSpPr>
          <p:nvPr>
            <p:ph type="sldNum" sz="quarter" idx="4"/>
          </p:nvPr>
        </p:nvSpPr>
        <p:spPr>
          <a:xfrm>
            <a:off x="8686800" y="6340475"/>
            <a:ext cx="381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C374790-8E4E-3144-B348-3F515F04FD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895983575"/>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57200" y="1371601"/>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1"/>
          <p:cNvSpPr>
            <a:spLocks noGrp="1"/>
          </p:cNvSpPr>
          <p:nvPr>
            <p:ph type="sldNum" sz="quarter" idx="4"/>
          </p:nvPr>
        </p:nvSpPr>
        <p:spPr>
          <a:xfrm>
            <a:off x="8686800" y="6340475"/>
            <a:ext cx="381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C374790-8E4E-3144-B348-3F515F04FD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535504365"/>
      </p:ext>
    </p:extLst>
  </p:cSld>
  <p:clrMapOvr>
    <a:masterClrMapping/>
  </p:clrMapOvr>
  <p:transition xmlns:p14="http://schemas.microsoft.com/office/powerpoint/2010/main" spd="med">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1"/>
          <p:cNvSpPr>
            <a:spLocks noGrp="1"/>
          </p:cNvSpPr>
          <p:nvPr>
            <p:ph type="sldNum" sz="quarter" idx="4"/>
          </p:nvPr>
        </p:nvSpPr>
        <p:spPr>
          <a:xfrm>
            <a:off x="8686800" y="6340475"/>
            <a:ext cx="381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C374790-8E4E-3144-B348-3F515F04FD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427263983"/>
      </p:ext>
    </p:extLst>
  </p:cSld>
  <p:clrMapOvr>
    <a:masterClrMapping/>
  </p:clrMapOvr>
  <p:transition xmlns:p14="http://schemas.microsoft.com/office/powerpoint/2010/main" spd="med">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1"/>
          <p:cNvSpPr>
            <a:spLocks noGrp="1"/>
          </p:cNvSpPr>
          <p:nvPr>
            <p:ph type="sldNum" sz="quarter" idx="4"/>
          </p:nvPr>
        </p:nvSpPr>
        <p:spPr>
          <a:xfrm>
            <a:off x="8686800" y="6340475"/>
            <a:ext cx="381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C374790-8E4E-3144-B348-3F515F04FD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934642656"/>
      </p:ext>
    </p:extLst>
  </p:cSld>
  <p:clrMapOvr>
    <a:masterClrMapping/>
  </p:clrMapOvr>
  <p:transition xmlns:p14="http://schemas.microsoft.com/office/powerpoint/2010/main" spd="med">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1"/>
          <p:cNvSpPr>
            <a:spLocks noGrp="1"/>
          </p:cNvSpPr>
          <p:nvPr>
            <p:ph type="sldNum" sz="quarter" idx="4"/>
          </p:nvPr>
        </p:nvSpPr>
        <p:spPr>
          <a:xfrm>
            <a:off x="8686800" y="6340475"/>
            <a:ext cx="381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C374790-8E4E-3144-B348-3F515F04FD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017145495"/>
      </p:ext>
    </p:extLst>
  </p:cSld>
  <p:clrMapOvr>
    <a:masterClrMapping/>
  </p:clrMapOvr>
  <p:transition xmlns:p14="http://schemas.microsoft.com/office/powerpoint/2010/main" spd="med">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686800" y="6340475"/>
            <a:ext cx="381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C374790-8E4E-3144-B348-3F515F04FD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756757204"/>
      </p:ext>
    </p:extLst>
  </p:cSld>
  <p:clrMapOvr>
    <a:masterClrMapping/>
  </p:clrMapOvr>
  <p:transition xmlns:p14="http://schemas.microsoft.com/office/powerpoint/2010/main" spd="med">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102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2223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9769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
          <p:cNvSpPr>
            <a:spLocks noGrp="1"/>
          </p:cNvSpPr>
          <p:nvPr>
            <p:ph type="sldNum" sz="quarter" idx="4"/>
          </p:nvPr>
        </p:nvSpPr>
        <p:spPr>
          <a:xfrm>
            <a:off x="8686800" y="6340475"/>
            <a:ext cx="381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C374790-8E4E-3144-B348-3F515F04FD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389877300"/>
      </p:ext>
    </p:extLst>
  </p:cSld>
  <p:clrMapOvr>
    <a:masterClrMapping/>
  </p:clrMapOvr>
  <p:transition xmlns:p14="http://schemas.microsoft.com/office/powerpoint/2010/main" spd="med">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80134992"/>
      </p:ext>
    </p:extLst>
  </p:cSld>
  <p:clrMapOvr>
    <a:masterClrMapping/>
  </p:clrMapOvr>
  <p:transition xmlns:p14="http://schemas.microsoft.com/office/powerpoint/2010/main" spd="med">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7" name="Rectangle 4"/>
          <p:cNvSpPr>
            <a:spLocks noChangeArrowheads="1"/>
          </p:cNvSpPr>
          <p:nvPr/>
        </p:nvSpPr>
        <p:spPr bwMode="auto">
          <a:xfrm>
            <a:off x="0" y="6553200"/>
            <a:ext cx="2971800" cy="307777"/>
          </a:xfrm>
          <a:prstGeom prst="rect">
            <a:avLst/>
          </a:prstGeom>
          <a:noFill/>
          <a:ln w="9525">
            <a:noFill/>
            <a:miter lim="800000"/>
            <a:headEnd/>
            <a:tailEnd/>
          </a:ln>
          <a:effectLst/>
        </p:spPr>
        <p:txBody>
          <a:bodyPr>
            <a:spAutoFit/>
          </a:bodyPr>
          <a:lstStyle/>
          <a:p>
            <a:pPr eaLnBrk="1" fontAlgn="auto" hangingPunct="1">
              <a:spcAft>
                <a:spcPct val="200000"/>
              </a:spcAft>
              <a:defRPr/>
            </a:pPr>
            <a:r>
              <a:rPr lang="en-GB" sz="1400" b="1" dirty="0">
                <a:solidFill>
                  <a:srgbClr val="002060"/>
                </a:solidFill>
                <a:latin typeface="Trebuchet MS" pitchFamily="34" charset="0"/>
                <a:ea typeface="+mn-ea"/>
                <a:cs typeface="Arial" charset="0"/>
              </a:rPr>
              <a:t>http://pistoiaalliance.org</a:t>
            </a:r>
            <a:endParaRPr lang="en-US" sz="1400" b="1" dirty="0">
              <a:solidFill>
                <a:srgbClr val="002060"/>
              </a:solidFill>
              <a:latin typeface="Trebuchet MS" pitchFamily="34" charset="0"/>
              <a:ea typeface="+mn-ea"/>
              <a:cs typeface="Arial" charset="0"/>
            </a:endParaRPr>
          </a:p>
        </p:txBody>
      </p:sp>
      <p:sp>
        <p:nvSpPr>
          <p:cNvPr id="8" name="Text Placeholder 7"/>
          <p:cNvSpPr>
            <a:spLocks noGrp="1"/>
          </p:cNvSpPr>
          <p:nvPr>
            <p:ph type="body" sz="quarter" idx="11" hasCustomPrompt="1"/>
          </p:nvPr>
        </p:nvSpPr>
        <p:spPr>
          <a:xfrm>
            <a:off x="1600200" y="2133600"/>
            <a:ext cx="6096000" cy="1524000"/>
          </a:xfrm>
        </p:spPr>
        <p:txBody>
          <a:bodyPr lIns="0" tIns="0" rIns="0" bIns="0"/>
          <a:lstStyle>
            <a:lvl1pPr marL="0" indent="0" algn="l">
              <a:buNone/>
              <a:defRPr sz="4000" b="0" baseline="0">
                <a:solidFill>
                  <a:schemeClr val="bg1"/>
                </a:solidFill>
              </a:defRPr>
            </a:lvl1pPr>
          </a:lstStyle>
          <a:p>
            <a:pPr lvl="0"/>
            <a:r>
              <a:rPr lang="en-US" dirty="0" smtClean="0"/>
              <a:t>Put the Title of Your Presentation Here</a:t>
            </a:r>
          </a:p>
        </p:txBody>
      </p:sp>
      <p:sp>
        <p:nvSpPr>
          <p:cNvPr id="10" name="Text Placeholder 9"/>
          <p:cNvSpPr>
            <a:spLocks noGrp="1"/>
          </p:cNvSpPr>
          <p:nvPr>
            <p:ph type="body" sz="quarter" idx="12" hasCustomPrompt="1"/>
          </p:nvPr>
        </p:nvSpPr>
        <p:spPr>
          <a:xfrm>
            <a:off x="1600200" y="3810000"/>
            <a:ext cx="6172200" cy="685800"/>
          </a:xfrm>
        </p:spPr>
        <p:txBody>
          <a:bodyPr lIns="0" tIns="0" rIns="0" bIns="0"/>
          <a:lstStyle>
            <a:lvl1pPr marL="0" indent="0" algn="l">
              <a:buNone/>
              <a:defRPr sz="2400" i="1" baseline="0">
                <a:solidFill>
                  <a:schemeClr val="bg1"/>
                </a:solidFill>
              </a:defRPr>
            </a:lvl1pPr>
          </a:lstStyle>
          <a:p>
            <a:pPr lvl="0"/>
            <a:r>
              <a:rPr lang="en-US" dirty="0" smtClean="0"/>
              <a:t>Put Your Presentation Subtitle Here</a:t>
            </a:r>
          </a:p>
        </p:txBody>
      </p:sp>
      <p:pic>
        <p:nvPicPr>
          <p:cNvPr id="13" name="Picture 12" descr="clock tower full.jpg"/>
          <p:cNvPicPr>
            <a:picLocks noChangeAspect="1"/>
          </p:cNvPicPr>
          <p:nvPr userDrawn="1"/>
        </p:nvPicPr>
        <p:blipFill>
          <a:blip r:embed="rId3" cstate="print"/>
          <a:srcRect/>
          <a:stretch>
            <a:fillRect/>
          </a:stretch>
        </p:blipFill>
        <p:spPr>
          <a:xfrm>
            <a:off x="1600200" y="152400"/>
            <a:ext cx="1676400" cy="1676400"/>
          </a:xfrm>
          <a:prstGeom prst="rect">
            <a:avLst/>
          </a:prstGeom>
          <a:ln>
            <a:solidFill>
              <a:schemeClr val="bg1"/>
            </a:solidFill>
          </a:ln>
        </p:spPr>
      </p:pic>
      <p:sp>
        <p:nvSpPr>
          <p:cNvPr id="20" name="Text Placeholder 19"/>
          <p:cNvSpPr>
            <a:spLocks noGrp="1"/>
          </p:cNvSpPr>
          <p:nvPr>
            <p:ph type="body" sz="quarter" idx="17"/>
          </p:nvPr>
        </p:nvSpPr>
        <p:spPr>
          <a:xfrm>
            <a:off x="381000" y="5410200"/>
            <a:ext cx="5486400" cy="838200"/>
          </a:xfrm>
        </p:spPr>
        <p:txBody>
          <a:bodyPr lIns="0" tIns="0" rIns="0" bIns="0"/>
          <a:lstStyle>
            <a:lvl1pPr marL="0" indent="0">
              <a:buNone/>
              <a:defRPr sz="1800" b="1"/>
            </a:lvl1pPr>
            <a:lvl2pPr marL="0" indent="0">
              <a:buNone/>
              <a:defRPr sz="1800" b="1"/>
            </a:lvl2pPr>
            <a:lvl3pPr>
              <a:defRPr sz="1800"/>
            </a:lvl3pPr>
            <a:lvl4pPr>
              <a:defRPr sz="1800"/>
            </a:lvl4pPr>
            <a:lvl5pPr>
              <a:defRPr sz="1800"/>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172729735"/>
      </p:ext>
    </p:extLst>
  </p:cSld>
  <p:clrMapOvr>
    <a:masterClrMapping/>
  </p:clrMapOvr>
  <p:transition xmlns:p14="http://schemas.microsoft.com/office/powerpoint/2010/mai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22C6D9C2-B559-ED4E-B7EF-FB6AD60D62D1}" type="slidenum">
              <a:rPr lang="en-US"/>
              <a:pPr/>
              <a:t>‹#›</a:t>
            </a:fld>
            <a:endParaRPr lang="en-US"/>
          </a:p>
        </p:txBody>
      </p:sp>
    </p:spTree>
    <p:extLst>
      <p:ext uri="{BB962C8B-B14F-4D97-AF65-F5344CB8AC3E}">
        <p14:creationId xmlns:p14="http://schemas.microsoft.com/office/powerpoint/2010/main" val="9044085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57200" y="1371601"/>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7" name="Picture 6" descr="PA _logo_blue_horiz_NEW.JPG"/>
          <p:cNvPicPr>
            <a:picLocks noChangeAspect="1"/>
          </p:cNvPicPr>
          <p:nvPr userDrawn="1"/>
        </p:nvPicPr>
        <p:blipFill>
          <a:blip r:embed="rId3" cstate="print"/>
          <a:srcRect t="6844"/>
          <a:stretch>
            <a:fillRect/>
          </a:stretch>
        </p:blipFill>
        <p:spPr>
          <a:xfrm>
            <a:off x="7382977" y="5943600"/>
            <a:ext cx="1608623" cy="914400"/>
          </a:xfrm>
          <a:prstGeom prst="rect">
            <a:avLst/>
          </a:prstGeom>
        </p:spPr>
      </p:pic>
    </p:spTree>
    <p:extLst>
      <p:ext uri="{BB962C8B-B14F-4D97-AF65-F5344CB8AC3E}">
        <p14:creationId xmlns:p14="http://schemas.microsoft.com/office/powerpoint/2010/main" val="1483800495"/>
      </p:ext>
    </p:extLst>
  </p:cSld>
  <p:clrMapOvr>
    <a:masterClrMapping/>
  </p:clrMapOvr>
  <p:transition xmlns:p14="http://schemas.microsoft.com/office/powerpoint/2010/main" spd="slow">
    <p:fade thruBlk="1"/>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06114668"/>
      </p:ext>
    </p:extLst>
  </p:cSld>
  <p:clrMapOvr>
    <a:masterClrMapping/>
  </p:clrMapOvr>
  <p:transition xmlns:p14="http://schemas.microsoft.com/office/powerpoint/2010/main" spd="slow">
    <p:fade thruBlk="1"/>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28549675"/>
      </p:ext>
    </p:extLst>
  </p:cSld>
  <p:clrMapOvr>
    <a:masterClrMapping/>
  </p:clrMapOvr>
  <p:transition xmlns:p14="http://schemas.microsoft.com/office/powerpoint/2010/main" spd="slow">
    <p:fade thruBlk="1"/>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86941098"/>
      </p:ext>
    </p:extLst>
  </p:cSld>
  <p:clrMapOvr>
    <a:masterClrMapping/>
  </p:clrMapOvr>
  <p:transition xmlns:p14="http://schemas.microsoft.com/office/powerpoint/2010/main" spd="slow">
    <p:fade thruBlk="1"/>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477640"/>
      </p:ext>
    </p:extLst>
  </p:cSld>
  <p:clrMapOvr>
    <a:masterClrMapping/>
  </p:clrMapOvr>
  <p:transition xmlns:p14="http://schemas.microsoft.com/office/powerpoint/2010/main" spd="slow">
    <p:fade thruBlk="1"/>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102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2223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9769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213919"/>
      </p:ext>
    </p:extLst>
  </p:cSld>
  <p:clrMapOvr>
    <a:masterClrMapping/>
  </p:clrMapOvr>
  <p:transition xmlns:p14="http://schemas.microsoft.com/office/powerpoint/2010/main" spd="slow">
    <p:fade thruBlk="1"/>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52885390"/>
      </p:ext>
    </p:extLst>
  </p:cSld>
  <p:clrMapOvr>
    <a:masterClrMapping/>
  </p:clrMapOvr>
  <p:transition xmlns:p14="http://schemas.microsoft.com/office/powerpoint/2010/mai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18BB25ED-338D-A243-A9E2-5758AAA4834C}" type="slidenum">
              <a:rPr lang="en-US"/>
              <a:pPr/>
              <a:t>‹#›</a:t>
            </a:fld>
            <a:endParaRPr lang="en-US"/>
          </a:p>
        </p:txBody>
      </p:sp>
    </p:spTree>
    <p:extLst>
      <p:ext uri="{BB962C8B-B14F-4D97-AF65-F5344CB8AC3E}">
        <p14:creationId xmlns:p14="http://schemas.microsoft.com/office/powerpoint/2010/main" val="38254005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theme" Target="../theme/theme2.xml"/><Relationship Id="rId11"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theme" Target="../theme/theme3.xml"/><Relationship Id="rId9" Type="http://schemas.openxmlformats.org/officeDocument/2006/relationships/image" Target="../media/image5.png"/><Relationship Id="rId1" Type="http://schemas.openxmlformats.org/officeDocument/2006/relationships/slideLayout" Target="../slideLayouts/slideLayout21.xml"/><Relationship Id="rId2"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theme" Target="../theme/theme4.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11" Type="http://schemas.openxmlformats.org/officeDocument/2006/relationships/image" Target="../media/image10.jpg"/><Relationship Id="rId12" Type="http://schemas.openxmlformats.org/officeDocument/2006/relationships/image" Target="../media/image11.png"/><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9" Type="http://schemas.openxmlformats.org/officeDocument/2006/relationships/slideLayout" Target="../slideLayouts/slideLayout47.xml"/><Relationship Id="rId1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Relationship Id="rId14" Type="http://schemas.openxmlformats.org/officeDocument/2006/relationships/theme" Target="../theme/theme6.xml"/><Relationship Id="rId15" Type="http://schemas.openxmlformats.org/officeDocument/2006/relationships/image" Target="../media/image13.png"/><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3.xml"/><Relationship Id="rId4" Type="http://schemas.openxmlformats.org/officeDocument/2006/relationships/slideLayout" Target="../slideLayouts/slideLayout64.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 Id="rId9" Type="http://schemas.openxmlformats.org/officeDocument/2006/relationships/slideLayout" Target="../slideLayouts/slideLayout69.xml"/><Relationship Id="rId10" Type="http://schemas.openxmlformats.org/officeDocument/2006/relationships/theme" Target="../theme/theme7.xml"/><Relationship Id="rId11" Type="http://schemas.openxmlformats.org/officeDocument/2006/relationships/image" Target="../media/image2.png"/><Relationship Id="rId1" Type="http://schemas.openxmlformats.org/officeDocument/2006/relationships/slideLayout" Target="../slideLayouts/slideLayout61.xml"/><Relationship Id="rId2"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theme" Target="../theme/theme8.xml"/><Relationship Id="rId11" Type="http://schemas.openxmlformats.org/officeDocument/2006/relationships/image" Target="../media/image2.png"/><Relationship Id="rId1" Type="http://schemas.openxmlformats.org/officeDocument/2006/relationships/slideLayout" Target="../slideLayouts/slideLayout70.xml"/><Relationship Id="rId2" Type="http://schemas.openxmlformats.org/officeDocument/2006/relationships/slideLayout" Target="../slideLayouts/slideLayout7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theme" Target="../theme/theme9.xml"/><Relationship Id="rId10" Type="http://schemas.openxmlformats.org/officeDocument/2006/relationships/image" Target="../media/image2.png"/><Relationship Id="rId1" Type="http://schemas.openxmlformats.org/officeDocument/2006/relationships/slideLayout" Target="../slideLayouts/slideLayout79.xml"/><Relationship Id="rId2"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9" descr="105 white page"/>
          <p:cNvPicPr>
            <a:picLocks noChangeAspect="1" noChangeArrowheads="1"/>
          </p:cNvPicPr>
          <p:nvPr/>
        </p:nvPicPr>
        <p:blipFill>
          <a:blip r:embed="rId13" cstate="email">
            <a:extLst>
              <a:ext uri="{28A0092B-C50C-407E-A947-70E740481C1C}">
                <a14:useLocalDpi xmlns:a14="http://schemas.microsoft.com/office/drawing/2010/main" val="0"/>
              </a:ext>
            </a:extLst>
          </a:blip>
          <a:srcRect t="87155"/>
          <a:stretch>
            <a:fillRect/>
          </a:stretch>
        </p:blipFill>
        <p:spPr bwMode="auto">
          <a:xfrm>
            <a:off x="0" y="5978525"/>
            <a:ext cx="9145588"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bwMode="auto">
          <a:xfrm>
            <a:off x="385763" y="357189"/>
            <a:ext cx="837088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1030" name="Rectangle 6"/>
          <p:cNvSpPr>
            <a:spLocks noGrp="1" noChangeArrowheads="1"/>
          </p:cNvSpPr>
          <p:nvPr>
            <p:ph type="sldNum" sz="quarter" idx="4"/>
          </p:nvPr>
        </p:nvSpPr>
        <p:spPr bwMode="auto">
          <a:xfrm>
            <a:off x="8440738" y="6543675"/>
            <a:ext cx="474662" cy="18256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spcBef>
                <a:spcPct val="0"/>
              </a:spcBef>
              <a:defRPr sz="900"/>
            </a:lvl1pPr>
          </a:lstStyle>
          <a:p>
            <a:fld id="{2A031B90-F416-D64F-8A49-02D8DC3002D6}" type="slidenum">
              <a:rPr lang="en-US"/>
              <a:pPr/>
              <a:t>‹#›</a:t>
            </a:fld>
            <a:endParaRPr lang="en-US"/>
          </a:p>
        </p:txBody>
      </p:sp>
      <p:sp>
        <p:nvSpPr>
          <p:cNvPr id="4" name="Text Placeholder 3"/>
          <p:cNvSpPr>
            <a:spLocks noGrp="1"/>
          </p:cNvSpPr>
          <p:nvPr>
            <p:ph type="body" idx="1"/>
          </p:nvPr>
        </p:nvSpPr>
        <p:spPr>
          <a:xfrm>
            <a:off x="457200" y="1219201"/>
            <a:ext cx="8229600" cy="4648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ftr="0" dt="0"/>
  <p:txStyles>
    <p:titleStyle>
      <a:lvl1pPr algn="l" rtl="0" eaLnBrk="1" fontAlgn="base" hangingPunct="1">
        <a:lnSpc>
          <a:spcPct val="90000"/>
        </a:lnSpc>
        <a:spcBef>
          <a:spcPct val="0"/>
        </a:spcBef>
        <a:spcAft>
          <a:spcPct val="0"/>
        </a:spcAft>
        <a:defRPr sz="3200">
          <a:solidFill>
            <a:schemeClr val="tx1"/>
          </a:solidFill>
          <a:latin typeface="+mj-lt"/>
          <a:ea typeface="+mj-ea"/>
          <a:cs typeface="ＭＳ Ｐゴシック" charset="0"/>
        </a:defRPr>
      </a:lvl1pPr>
      <a:lvl2pPr algn="l" rtl="0" eaLnBrk="1" fontAlgn="base" hangingPunct="1">
        <a:lnSpc>
          <a:spcPct val="90000"/>
        </a:lnSpc>
        <a:spcBef>
          <a:spcPct val="0"/>
        </a:spcBef>
        <a:spcAft>
          <a:spcPct val="0"/>
        </a:spcAft>
        <a:defRPr sz="3600">
          <a:solidFill>
            <a:schemeClr val="tx1"/>
          </a:solidFill>
          <a:latin typeface="Arial" pitchFamily="34" charset="0"/>
          <a:ea typeface="ＭＳ Ｐゴシック" charset="-128"/>
          <a:cs typeface="ＭＳ Ｐゴシック" charset="0"/>
        </a:defRPr>
      </a:lvl2pPr>
      <a:lvl3pPr algn="l" rtl="0" eaLnBrk="1" fontAlgn="base" hangingPunct="1">
        <a:lnSpc>
          <a:spcPct val="90000"/>
        </a:lnSpc>
        <a:spcBef>
          <a:spcPct val="0"/>
        </a:spcBef>
        <a:spcAft>
          <a:spcPct val="0"/>
        </a:spcAft>
        <a:defRPr sz="3600">
          <a:solidFill>
            <a:schemeClr val="tx1"/>
          </a:solidFill>
          <a:latin typeface="Arial" pitchFamily="34" charset="0"/>
          <a:ea typeface="ＭＳ Ｐゴシック" charset="-128"/>
          <a:cs typeface="ＭＳ Ｐゴシック" charset="0"/>
        </a:defRPr>
      </a:lvl3pPr>
      <a:lvl4pPr algn="l" rtl="0" eaLnBrk="1" fontAlgn="base" hangingPunct="1">
        <a:lnSpc>
          <a:spcPct val="90000"/>
        </a:lnSpc>
        <a:spcBef>
          <a:spcPct val="0"/>
        </a:spcBef>
        <a:spcAft>
          <a:spcPct val="0"/>
        </a:spcAft>
        <a:defRPr sz="3600">
          <a:solidFill>
            <a:schemeClr val="tx1"/>
          </a:solidFill>
          <a:latin typeface="Arial" pitchFamily="34" charset="0"/>
          <a:ea typeface="ＭＳ Ｐゴシック" charset="-128"/>
          <a:cs typeface="ＭＳ Ｐゴシック" charset="0"/>
        </a:defRPr>
      </a:lvl4pPr>
      <a:lvl5pPr algn="l" rtl="0" eaLnBrk="1" fontAlgn="base" hangingPunct="1">
        <a:lnSpc>
          <a:spcPct val="90000"/>
        </a:lnSpc>
        <a:spcBef>
          <a:spcPct val="0"/>
        </a:spcBef>
        <a:spcAft>
          <a:spcPct val="0"/>
        </a:spcAft>
        <a:defRPr sz="3600">
          <a:solidFill>
            <a:schemeClr val="tx1"/>
          </a:solidFill>
          <a:latin typeface="Arial" pitchFamily="34" charset="0"/>
          <a:ea typeface="ＭＳ Ｐゴシック" charset="-128"/>
          <a:cs typeface="ＭＳ Ｐゴシック" charset="0"/>
        </a:defRPr>
      </a:lvl5pPr>
      <a:lvl6pPr marL="457200" algn="l" rtl="0" eaLnBrk="1" fontAlgn="base" hangingPunct="1">
        <a:lnSpc>
          <a:spcPct val="90000"/>
        </a:lnSpc>
        <a:spcBef>
          <a:spcPct val="0"/>
        </a:spcBef>
        <a:spcAft>
          <a:spcPct val="0"/>
        </a:spcAft>
        <a:defRPr sz="3600">
          <a:solidFill>
            <a:schemeClr val="tx1"/>
          </a:solidFill>
          <a:latin typeface="Arial" pitchFamily="34" charset="0"/>
          <a:ea typeface="ＭＳ Ｐゴシック" charset="-128"/>
        </a:defRPr>
      </a:lvl6pPr>
      <a:lvl7pPr marL="914400" algn="l" rtl="0" eaLnBrk="1" fontAlgn="base" hangingPunct="1">
        <a:lnSpc>
          <a:spcPct val="90000"/>
        </a:lnSpc>
        <a:spcBef>
          <a:spcPct val="0"/>
        </a:spcBef>
        <a:spcAft>
          <a:spcPct val="0"/>
        </a:spcAft>
        <a:defRPr sz="3600">
          <a:solidFill>
            <a:schemeClr val="tx1"/>
          </a:solidFill>
          <a:latin typeface="Arial" pitchFamily="34" charset="0"/>
          <a:ea typeface="ＭＳ Ｐゴシック" charset="-128"/>
        </a:defRPr>
      </a:lvl7pPr>
      <a:lvl8pPr marL="1371600" algn="l" rtl="0" eaLnBrk="1" fontAlgn="base" hangingPunct="1">
        <a:lnSpc>
          <a:spcPct val="90000"/>
        </a:lnSpc>
        <a:spcBef>
          <a:spcPct val="0"/>
        </a:spcBef>
        <a:spcAft>
          <a:spcPct val="0"/>
        </a:spcAft>
        <a:defRPr sz="3600">
          <a:solidFill>
            <a:schemeClr val="tx1"/>
          </a:solidFill>
          <a:latin typeface="Arial" pitchFamily="34" charset="0"/>
          <a:ea typeface="ＭＳ Ｐゴシック" charset="-128"/>
        </a:defRPr>
      </a:lvl8pPr>
      <a:lvl9pPr marL="1828800" algn="l" rtl="0" eaLnBrk="1" fontAlgn="base" hangingPunct="1">
        <a:lnSpc>
          <a:spcPct val="90000"/>
        </a:lnSpc>
        <a:spcBef>
          <a:spcPct val="0"/>
        </a:spcBef>
        <a:spcAft>
          <a:spcPct val="0"/>
        </a:spcAft>
        <a:defRPr sz="3600">
          <a:solidFill>
            <a:schemeClr val="tx1"/>
          </a:solidFill>
          <a:latin typeface="Arial" pitchFamily="34" charset="0"/>
          <a:ea typeface="ＭＳ Ｐゴシック" charset="-128"/>
        </a:defRPr>
      </a:lvl9pPr>
    </p:titleStyle>
    <p:bodyStyle>
      <a:lvl1pPr marL="182880" indent="-182880" algn="l" rtl="0" eaLnBrk="1" fontAlgn="base" hangingPunct="1">
        <a:spcBef>
          <a:spcPct val="50000"/>
        </a:spcBef>
        <a:spcAft>
          <a:spcPct val="0"/>
        </a:spcAft>
        <a:buFont typeface="Arial"/>
        <a:buChar char="•"/>
        <a:defRPr sz="2000">
          <a:solidFill>
            <a:schemeClr val="tx1"/>
          </a:solidFill>
          <a:latin typeface="+mn-lt"/>
          <a:ea typeface="+mn-ea"/>
          <a:cs typeface="ＭＳ Ｐゴシック" charset="0"/>
        </a:defRPr>
      </a:lvl1pPr>
      <a:lvl2pPr marL="365760" indent="-163513" algn="l" rtl="0" eaLnBrk="1" fontAlgn="base" hangingPunct="1">
        <a:spcBef>
          <a:spcPts val="300"/>
        </a:spcBef>
        <a:spcAft>
          <a:spcPct val="0"/>
        </a:spcAft>
        <a:buFont typeface="Lucida Grande"/>
        <a:buChar char="–"/>
        <a:defRPr sz="2000">
          <a:solidFill>
            <a:schemeClr val="tx1"/>
          </a:solidFill>
          <a:latin typeface="+mn-lt"/>
          <a:ea typeface="+mn-ea"/>
        </a:defRPr>
      </a:lvl2pPr>
      <a:lvl3pPr marL="539496" indent="-164592" algn="l" rtl="0" eaLnBrk="1" fontAlgn="base" hangingPunct="1">
        <a:spcBef>
          <a:spcPct val="10000"/>
        </a:spcBef>
        <a:spcAft>
          <a:spcPct val="0"/>
        </a:spcAft>
        <a:buFont typeface="Arial"/>
        <a:buChar char="•"/>
        <a:defRPr>
          <a:solidFill>
            <a:schemeClr val="tx1"/>
          </a:solidFill>
          <a:latin typeface="+mn-lt"/>
          <a:ea typeface="+mn-ea"/>
        </a:defRPr>
      </a:lvl3pPr>
      <a:lvl4pPr marL="704088" indent="-163513" algn="l" rtl="0" eaLnBrk="1" fontAlgn="base" hangingPunct="1">
        <a:spcBef>
          <a:spcPct val="5000"/>
        </a:spcBef>
        <a:spcAft>
          <a:spcPct val="0"/>
        </a:spcAft>
        <a:buFont typeface="Lucida Grande"/>
        <a:buChar char="–"/>
        <a:defRPr>
          <a:solidFill>
            <a:schemeClr val="tx1"/>
          </a:solidFill>
          <a:latin typeface="+mn-lt"/>
          <a:ea typeface="+mn-ea"/>
        </a:defRPr>
      </a:lvl4pPr>
      <a:lvl5pPr marL="868680" indent="-164592" algn="l" rtl="0" eaLnBrk="1" fontAlgn="base" hangingPunct="1">
        <a:spcBef>
          <a:spcPts val="200"/>
        </a:spcBef>
        <a:spcAft>
          <a:spcPct val="0"/>
        </a:spcAft>
        <a:buFont typeface="Arial"/>
        <a:buChar char="•"/>
        <a:defRPr sz="1600">
          <a:solidFill>
            <a:schemeClr val="tx1"/>
          </a:solidFill>
          <a:latin typeface="+mn-lt"/>
          <a:ea typeface="+mn-ea"/>
        </a:defRPr>
      </a:lvl5pPr>
      <a:lvl6pPr marL="1490663" indent="-198438" algn="l" rtl="0" eaLnBrk="1" fontAlgn="base" hangingPunct="1">
        <a:spcBef>
          <a:spcPct val="0"/>
        </a:spcBef>
        <a:spcAft>
          <a:spcPct val="0"/>
        </a:spcAft>
        <a:buChar char="–"/>
        <a:defRPr sz="1600">
          <a:solidFill>
            <a:schemeClr val="tx1"/>
          </a:solidFill>
          <a:latin typeface="+mn-lt"/>
          <a:ea typeface="+mn-ea"/>
        </a:defRPr>
      </a:lvl6pPr>
      <a:lvl7pPr marL="1947863" indent="-198438" algn="l" rtl="0" eaLnBrk="1" fontAlgn="base" hangingPunct="1">
        <a:spcBef>
          <a:spcPct val="0"/>
        </a:spcBef>
        <a:spcAft>
          <a:spcPct val="0"/>
        </a:spcAft>
        <a:buChar char="–"/>
        <a:defRPr sz="1600">
          <a:solidFill>
            <a:schemeClr val="tx1"/>
          </a:solidFill>
          <a:latin typeface="+mn-lt"/>
          <a:ea typeface="+mn-ea"/>
        </a:defRPr>
      </a:lvl7pPr>
      <a:lvl8pPr marL="2405063" indent="-198438" algn="l" rtl="0" eaLnBrk="1" fontAlgn="base" hangingPunct="1">
        <a:spcBef>
          <a:spcPct val="0"/>
        </a:spcBef>
        <a:spcAft>
          <a:spcPct val="0"/>
        </a:spcAft>
        <a:buChar char="–"/>
        <a:defRPr sz="1600">
          <a:solidFill>
            <a:schemeClr val="tx1"/>
          </a:solidFill>
          <a:latin typeface="+mn-lt"/>
          <a:ea typeface="+mn-ea"/>
        </a:defRPr>
      </a:lvl8pPr>
      <a:lvl9pPr marL="2862263" indent="-198438" algn="l" rtl="0" eaLnBrk="1" fontAlgn="base" hangingPunct="1">
        <a:spcBef>
          <a:spcPct val="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l="-2000" r="-2000"/>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228600"/>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457200" y="1371600"/>
            <a:ext cx="82296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Rectangle 8"/>
          <p:cNvSpPr>
            <a:spLocks noChangeArrowheads="1"/>
          </p:cNvSpPr>
          <p:nvPr/>
        </p:nvSpPr>
        <p:spPr bwMode="auto">
          <a:xfrm>
            <a:off x="4110038" y="2914650"/>
            <a:ext cx="9144000" cy="0"/>
          </a:xfrm>
          <a:prstGeom prst="rect">
            <a:avLst/>
          </a:prstGeom>
          <a:noFill/>
          <a:ln w="9525">
            <a:noFill/>
            <a:miter lim="800000"/>
            <a:headEnd/>
            <a:tailEnd/>
          </a:ln>
          <a:effectLst/>
        </p:spPr>
        <p:txBody>
          <a:bodyPr lIns="90000" tIns="46800" rIns="90000" bIns="46800">
            <a:spAutoFit/>
          </a:bodyPr>
          <a:lstStyle/>
          <a:p>
            <a:pPr fontAlgn="auto">
              <a:spcBef>
                <a:spcPts val="0"/>
              </a:spcBef>
              <a:spcAft>
                <a:spcPts val="0"/>
              </a:spcAft>
              <a:defRPr/>
            </a:pPr>
            <a:endParaRPr lang="en-GB">
              <a:latin typeface="+mn-lt"/>
              <a:ea typeface="ＭＳ Ｐゴシック" charset="-128"/>
              <a:cs typeface="+mn-cs"/>
            </a:endParaRPr>
          </a:p>
        </p:txBody>
      </p:sp>
      <p:sp>
        <p:nvSpPr>
          <p:cNvPr id="2" name="Slide Number Placeholder 1"/>
          <p:cNvSpPr>
            <a:spLocks noGrp="1"/>
          </p:cNvSpPr>
          <p:nvPr>
            <p:ph type="sldNum" sz="quarter" idx="4"/>
          </p:nvPr>
        </p:nvSpPr>
        <p:spPr>
          <a:xfrm>
            <a:off x="8686800" y="6340475"/>
            <a:ext cx="381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C374790-8E4E-3144-B348-3F515F04FD9B}" type="slidenum">
              <a:rPr lang="en-US" smtClean="0"/>
              <a:pPr/>
              <a:t>‹#›</a:t>
            </a:fld>
            <a:endParaRPr lang="en-US"/>
          </a:p>
        </p:txBody>
      </p:sp>
    </p:spTree>
    <p:extLst>
      <p:ext uri="{BB962C8B-B14F-4D97-AF65-F5344CB8AC3E}">
        <p14:creationId xmlns:p14="http://schemas.microsoft.com/office/powerpoint/2010/main" val="2974315243"/>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ransition xmlns:p14="http://schemas.microsoft.com/office/powerpoint/2010/main" spd="med">
    <p:fade thruBlk="1"/>
  </p:transition>
  <p:timing>
    <p:tnLst>
      <p:par>
        <p:cTn xmlns:p14="http://schemas.microsoft.com/office/powerpoint/2010/main" id="1" dur="indefinite" restart="never" nodeType="tmRoot"/>
      </p:par>
    </p:tnLst>
  </p:timing>
  <p:hf hdr="0" ftr="0" dt="0"/>
  <p:txStyles>
    <p:titleStyle>
      <a:lvl1pPr algn="l" rtl="0" fontAlgn="base">
        <a:spcBef>
          <a:spcPct val="0"/>
        </a:spcBef>
        <a:spcAft>
          <a:spcPct val="0"/>
        </a:spcAft>
        <a:defRPr sz="3600">
          <a:solidFill>
            <a:schemeClr val="bg1"/>
          </a:solidFill>
          <a:latin typeface="+mj-lt"/>
          <a:ea typeface="+mj-ea"/>
          <a:cs typeface="+mj-cs"/>
        </a:defRPr>
      </a:lvl1pPr>
      <a:lvl2pPr algn="l" rtl="0" fontAlgn="base">
        <a:spcBef>
          <a:spcPct val="0"/>
        </a:spcBef>
        <a:spcAft>
          <a:spcPct val="0"/>
        </a:spcAft>
        <a:defRPr sz="3600">
          <a:solidFill>
            <a:srgbClr val="462300"/>
          </a:solidFill>
          <a:latin typeface="Trebuchet MS" pitchFamily="34" charset="0"/>
        </a:defRPr>
      </a:lvl2pPr>
      <a:lvl3pPr algn="l" rtl="0" fontAlgn="base">
        <a:spcBef>
          <a:spcPct val="0"/>
        </a:spcBef>
        <a:spcAft>
          <a:spcPct val="0"/>
        </a:spcAft>
        <a:defRPr sz="3600">
          <a:solidFill>
            <a:srgbClr val="462300"/>
          </a:solidFill>
          <a:latin typeface="Trebuchet MS" pitchFamily="34" charset="0"/>
        </a:defRPr>
      </a:lvl3pPr>
      <a:lvl4pPr algn="l" rtl="0" fontAlgn="base">
        <a:spcBef>
          <a:spcPct val="0"/>
        </a:spcBef>
        <a:spcAft>
          <a:spcPct val="0"/>
        </a:spcAft>
        <a:defRPr sz="3600">
          <a:solidFill>
            <a:srgbClr val="462300"/>
          </a:solidFill>
          <a:latin typeface="Trebuchet MS" pitchFamily="34" charset="0"/>
        </a:defRPr>
      </a:lvl4pPr>
      <a:lvl5pPr algn="l" rtl="0" fontAlgn="base">
        <a:spcBef>
          <a:spcPct val="0"/>
        </a:spcBef>
        <a:spcAft>
          <a:spcPct val="0"/>
        </a:spcAft>
        <a:defRPr sz="3600">
          <a:solidFill>
            <a:srgbClr val="462300"/>
          </a:solidFill>
          <a:latin typeface="Trebuchet MS" pitchFamily="34" charset="0"/>
        </a:defRPr>
      </a:lvl5pPr>
      <a:lvl6pPr marL="457200" algn="l" rtl="0" eaLnBrk="1" fontAlgn="base" hangingPunct="1">
        <a:spcBef>
          <a:spcPct val="0"/>
        </a:spcBef>
        <a:spcAft>
          <a:spcPct val="0"/>
        </a:spcAft>
        <a:defRPr sz="3600">
          <a:solidFill>
            <a:srgbClr val="462300"/>
          </a:solidFill>
          <a:latin typeface="Trebuchet MS" pitchFamily="34" charset="0"/>
        </a:defRPr>
      </a:lvl6pPr>
      <a:lvl7pPr marL="914400" algn="l" rtl="0" eaLnBrk="1" fontAlgn="base" hangingPunct="1">
        <a:spcBef>
          <a:spcPct val="0"/>
        </a:spcBef>
        <a:spcAft>
          <a:spcPct val="0"/>
        </a:spcAft>
        <a:defRPr sz="3600">
          <a:solidFill>
            <a:srgbClr val="462300"/>
          </a:solidFill>
          <a:latin typeface="Trebuchet MS" pitchFamily="34" charset="0"/>
        </a:defRPr>
      </a:lvl7pPr>
      <a:lvl8pPr marL="1371600" algn="l" rtl="0" eaLnBrk="1" fontAlgn="base" hangingPunct="1">
        <a:spcBef>
          <a:spcPct val="0"/>
        </a:spcBef>
        <a:spcAft>
          <a:spcPct val="0"/>
        </a:spcAft>
        <a:defRPr sz="3600">
          <a:solidFill>
            <a:srgbClr val="462300"/>
          </a:solidFill>
          <a:latin typeface="Trebuchet MS" pitchFamily="34" charset="0"/>
        </a:defRPr>
      </a:lvl8pPr>
      <a:lvl9pPr marL="1828800" algn="l" rtl="0" eaLnBrk="1" fontAlgn="base" hangingPunct="1">
        <a:spcBef>
          <a:spcPct val="0"/>
        </a:spcBef>
        <a:spcAft>
          <a:spcPct val="0"/>
        </a:spcAft>
        <a:defRPr sz="3600">
          <a:solidFill>
            <a:srgbClr val="462300"/>
          </a:solidFill>
          <a:latin typeface="Trebuchet MS" pitchFamily="34" charset="0"/>
        </a:defRPr>
      </a:lvl9pPr>
    </p:titleStyle>
    <p:bodyStyle>
      <a:lvl1pPr marL="342900" indent="-342900" algn="l" rtl="0" fontAlgn="base">
        <a:spcBef>
          <a:spcPct val="20000"/>
        </a:spcBef>
        <a:spcAft>
          <a:spcPct val="0"/>
        </a:spcAft>
        <a:buChar char="•"/>
        <a:defRPr sz="3200">
          <a:solidFill>
            <a:srgbClr val="002060"/>
          </a:solidFill>
          <a:latin typeface="+mn-lt"/>
          <a:ea typeface="+mn-ea"/>
          <a:cs typeface="+mn-cs"/>
        </a:defRPr>
      </a:lvl1pPr>
      <a:lvl2pPr marL="742950" indent="-285750" algn="l" rtl="0" fontAlgn="base">
        <a:spcBef>
          <a:spcPct val="20000"/>
        </a:spcBef>
        <a:spcAft>
          <a:spcPct val="0"/>
        </a:spcAft>
        <a:buChar char="–"/>
        <a:defRPr sz="2800">
          <a:solidFill>
            <a:srgbClr val="002060"/>
          </a:solidFill>
          <a:latin typeface="+mn-lt"/>
        </a:defRPr>
      </a:lvl2pPr>
      <a:lvl3pPr marL="1143000" indent="-228600" algn="l" rtl="0" fontAlgn="base">
        <a:spcBef>
          <a:spcPct val="20000"/>
        </a:spcBef>
        <a:spcAft>
          <a:spcPct val="0"/>
        </a:spcAft>
        <a:buChar char="•"/>
        <a:defRPr sz="2400">
          <a:solidFill>
            <a:srgbClr val="002060"/>
          </a:solidFill>
          <a:latin typeface="+mn-lt"/>
        </a:defRPr>
      </a:lvl3pPr>
      <a:lvl4pPr marL="1600200" indent="-228600" algn="l" rtl="0" fontAlgn="base">
        <a:spcBef>
          <a:spcPct val="20000"/>
        </a:spcBef>
        <a:spcAft>
          <a:spcPct val="0"/>
        </a:spcAft>
        <a:buChar char="–"/>
        <a:defRPr sz="2000">
          <a:solidFill>
            <a:srgbClr val="002060"/>
          </a:solidFill>
          <a:latin typeface="+mn-lt"/>
        </a:defRPr>
      </a:lvl4pPr>
      <a:lvl5pPr marL="2057400" indent="-228600" algn="l" rtl="0" fontAlgn="base">
        <a:spcBef>
          <a:spcPct val="20000"/>
        </a:spcBef>
        <a:spcAft>
          <a:spcPct val="0"/>
        </a:spcAft>
        <a:buChar char="»"/>
        <a:defRPr sz="2000">
          <a:solidFill>
            <a:srgbClr val="002060"/>
          </a:solidFill>
          <a:latin typeface="+mn-lt"/>
        </a:defRPr>
      </a:lvl5pPr>
      <a:lvl6pPr marL="2514600" indent="-228600" algn="l" rtl="0" eaLnBrk="1" fontAlgn="base" hangingPunct="1">
        <a:spcBef>
          <a:spcPct val="20000"/>
        </a:spcBef>
        <a:spcAft>
          <a:spcPct val="0"/>
        </a:spcAft>
        <a:buChar char="»"/>
        <a:defRPr sz="2000">
          <a:solidFill>
            <a:srgbClr val="462300"/>
          </a:solidFill>
          <a:latin typeface="+mn-lt"/>
        </a:defRPr>
      </a:lvl6pPr>
      <a:lvl7pPr marL="2971800" indent="-228600" algn="l" rtl="0" eaLnBrk="1" fontAlgn="base" hangingPunct="1">
        <a:spcBef>
          <a:spcPct val="20000"/>
        </a:spcBef>
        <a:spcAft>
          <a:spcPct val="0"/>
        </a:spcAft>
        <a:buChar char="»"/>
        <a:defRPr sz="2000">
          <a:solidFill>
            <a:srgbClr val="462300"/>
          </a:solidFill>
          <a:latin typeface="+mn-lt"/>
        </a:defRPr>
      </a:lvl7pPr>
      <a:lvl8pPr marL="3429000" indent="-228600" algn="l" rtl="0" eaLnBrk="1" fontAlgn="base" hangingPunct="1">
        <a:spcBef>
          <a:spcPct val="20000"/>
        </a:spcBef>
        <a:spcAft>
          <a:spcPct val="0"/>
        </a:spcAft>
        <a:buChar char="»"/>
        <a:defRPr sz="2000">
          <a:solidFill>
            <a:srgbClr val="462300"/>
          </a:solidFill>
          <a:latin typeface="+mn-lt"/>
        </a:defRPr>
      </a:lvl8pPr>
      <a:lvl9pPr marL="3886200" indent="-228600" algn="l" rtl="0" eaLnBrk="1" fontAlgn="base" hangingPunct="1">
        <a:spcBef>
          <a:spcPct val="20000"/>
        </a:spcBef>
        <a:spcAft>
          <a:spcPct val="0"/>
        </a:spcAft>
        <a:buChar char="»"/>
        <a:defRPr sz="2000">
          <a:solidFill>
            <a:srgbClr val="462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flipH="1">
            <a:off x="0" y="6210300"/>
            <a:ext cx="9144000" cy="647700"/>
          </a:xfrm>
          <a:prstGeom prst="rect">
            <a:avLst/>
          </a:prstGeom>
          <a:solidFill>
            <a:srgbClr val="0043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4115" tIns="22065" rIns="44115" bIns="22065" anchor="ctr"/>
          <a:lstStyle/>
          <a:p>
            <a:pPr defTabSz="457200" fontAlgn="auto">
              <a:spcBef>
                <a:spcPts val="0"/>
              </a:spcBef>
              <a:spcAft>
                <a:spcPts val="0"/>
              </a:spcAft>
            </a:pPr>
            <a:endParaRPr lang="en-GB">
              <a:solidFill>
                <a:srgbClr val="000000"/>
              </a:solidFill>
              <a:latin typeface="Arial"/>
              <a:ea typeface="+mn-ea"/>
              <a:cs typeface="+mn-cs"/>
            </a:endParaRPr>
          </a:p>
        </p:txBody>
      </p:sp>
      <p:sp>
        <p:nvSpPr>
          <p:cNvPr id="1027" name="Rectangle 2"/>
          <p:cNvSpPr>
            <a:spLocks noGrp="1" noChangeArrowheads="1"/>
          </p:cNvSpPr>
          <p:nvPr>
            <p:ph type="title"/>
          </p:nvPr>
        </p:nvSpPr>
        <p:spPr bwMode="auto">
          <a:xfrm>
            <a:off x="533400" y="3048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GB" smtClean="0"/>
              <a:t>Click to edit Master title style</a:t>
            </a:r>
            <a:endParaRPr lang="de-DE" dirty="0"/>
          </a:p>
        </p:txBody>
      </p:sp>
      <p:sp>
        <p:nvSpPr>
          <p:cNvPr id="1028" name="Rectangle 3"/>
          <p:cNvSpPr>
            <a:spLocks noGrp="1" noChangeArrowheads="1"/>
          </p:cNvSpPr>
          <p:nvPr>
            <p:ph type="body" idx="1"/>
          </p:nvPr>
        </p:nvSpPr>
        <p:spPr bwMode="auto">
          <a:xfrm>
            <a:off x="533400" y="1219200"/>
            <a:ext cx="81534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de-DE" dirty="0"/>
          </a:p>
        </p:txBody>
      </p:sp>
      <p:pic>
        <p:nvPicPr>
          <p:cNvPr id="2" name="Picture 2" descr="EMBL_EBI_RGB_InversedUpdate.p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363932" y="6310719"/>
            <a:ext cx="1459431" cy="45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25259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transition xmlns:p14="http://schemas.microsoft.com/office/powerpoint/2010/main">
    <p:cut/>
  </p:transition>
  <p:timing>
    <p:tnLst>
      <p:par>
        <p:cTn xmlns:p14="http://schemas.microsoft.com/office/powerpoint/2010/main" id="1" dur="indefinite" restart="never" nodeType="tmRoot"/>
      </p:par>
    </p:tnLst>
  </p:timing>
  <p:hf hdr="0" ftr="0"/>
  <p:txStyles>
    <p:titleStyle>
      <a:lvl1pPr algn="l" defTabSz="952500" rtl="0" eaLnBrk="1" fontAlgn="base" hangingPunct="1">
        <a:spcBef>
          <a:spcPct val="0"/>
        </a:spcBef>
        <a:spcAft>
          <a:spcPct val="0"/>
        </a:spcAft>
        <a:defRPr sz="3200">
          <a:solidFill>
            <a:schemeClr val="accent1"/>
          </a:solidFill>
          <a:latin typeface="HelveticaNeueLT Pro 45 Lt"/>
          <a:ea typeface="ＭＳ Ｐゴシック" charset="0"/>
          <a:cs typeface="HelveticaNeueLT Pro 45 Lt"/>
        </a:defRPr>
      </a:lvl1pPr>
      <a:lvl2pPr algn="l" defTabSz="952500" rtl="0" eaLnBrk="1" fontAlgn="base" hangingPunct="1">
        <a:spcBef>
          <a:spcPct val="0"/>
        </a:spcBef>
        <a:spcAft>
          <a:spcPct val="0"/>
        </a:spcAft>
        <a:defRPr sz="3200">
          <a:solidFill>
            <a:schemeClr val="accent1"/>
          </a:solidFill>
          <a:latin typeface="HelveticaNeueLT Pro 45 Lt" charset="0"/>
          <a:ea typeface="ＭＳ Ｐゴシック" charset="0"/>
          <a:cs typeface="HelveticaNeueLT Pro 45 Lt" charset="0"/>
        </a:defRPr>
      </a:lvl2pPr>
      <a:lvl3pPr algn="l" defTabSz="952500" rtl="0" eaLnBrk="1" fontAlgn="base" hangingPunct="1">
        <a:spcBef>
          <a:spcPct val="0"/>
        </a:spcBef>
        <a:spcAft>
          <a:spcPct val="0"/>
        </a:spcAft>
        <a:defRPr sz="3200">
          <a:solidFill>
            <a:schemeClr val="accent1"/>
          </a:solidFill>
          <a:latin typeface="HelveticaNeueLT Pro 45 Lt" charset="0"/>
          <a:ea typeface="ＭＳ Ｐゴシック" charset="0"/>
          <a:cs typeface="HelveticaNeueLT Pro 45 Lt" charset="0"/>
        </a:defRPr>
      </a:lvl3pPr>
      <a:lvl4pPr algn="l" defTabSz="952500" rtl="0" eaLnBrk="1" fontAlgn="base" hangingPunct="1">
        <a:spcBef>
          <a:spcPct val="0"/>
        </a:spcBef>
        <a:spcAft>
          <a:spcPct val="0"/>
        </a:spcAft>
        <a:defRPr sz="3200">
          <a:solidFill>
            <a:schemeClr val="accent1"/>
          </a:solidFill>
          <a:latin typeface="HelveticaNeueLT Pro 45 Lt" charset="0"/>
          <a:ea typeface="ＭＳ Ｐゴシック" charset="0"/>
          <a:cs typeface="HelveticaNeueLT Pro 45 Lt" charset="0"/>
        </a:defRPr>
      </a:lvl4pPr>
      <a:lvl5pPr algn="l" defTabSz="952500" rtl="0" eaLnBrk="1" fontAlgn="base" hangingPunct="1">
        <a:spcBef>
          <a:spcPct val="0"/>
        </a:spcBef>
        <a:spcAft>
          <a:spcPct val="0"/>
        </a:spcAft>
        <a:defRPr sz="3200">
          <a:solidFill>
            <a:schemeClr val="accent1"/>
          </a:solidFill>
          <a:latin typeface="HelveticaNeueLT Pro 45 Lt" charset="0"/>
          <a:ea typeface="ＭＳ Ｐゴシック" charset="0"/>
          <a:cs typeface="HelveticaNeueLT Pro 45 Lt" charset="0"/>
        </a:defRPr>
      </a:lvl5pPr>
      <a:lvl6pPr marL="220599" algn="l" defTabSz="955894" rtl="0" eaLnBrk="1" fontAlgn="base" hangingPunct="1">
        <a:spcBef>
          <a:spcPct val="0"/>
        </a:spcBef>
        <a:spcAft>
          <a:spcPct val="0"/>
        </a:spcAft>
        <a:defRPr sz="3300">
          <a:solidFill>
            <a:schemeClr val="accent1"/>
          </a:solidFill>
          <a:latin typeface="Arial" charset="0"/>
        </a:defRPr>
      </a:lvl6pPr>
      <a:lvl7pPr marL="441176" algn="l" defTabSz="955894" rtl="0" eaLnBrk="1" fontAlgn="base" hangingPunct="1">
        <a:spcBef>
          <a:spcPct val="0"/>
        </a:spcBef>
        <a:spcAft>
          <a:spcPct val="0"/>
        </a:spcAft>
        <a:defRPr sz="3300">
          <a:solidFill>
            <a:schemeClr val="accent1"/>
          </a:solidFill>
          <a:latin typeface="Arial" charset="0"/>
        </a:defRPr>
      </a:lvl7pPr>
      <a:lvl8pPr marL="661770" algn="l" defTabSz="955894" rtl="0" eaLnBrk="1" fontAlgn="base" hangingPunct="1">
        <a:spcBef>
          <a:spcPct val="0"/>
        </a:spcBef>
        <a:spcAft>
          <a:spcPct val="0"/>
        </a:spcAft>
        <a:defRPr sz="3300">
          <a:solidFill>
            <a:schemeClr val="accent1"/>
          </a:solidFill>
          <a:latin typeface="Arial" charset="0"/>
        </a:defRPr>
      </a:lvl8pPr>
      <a:lvl9pPr marL="882370" algn="l" defTabSz="955894" rtl="0" eaLnBrk="1" fontAlgn="base" hangingPunct="1">
        <a:spcBef>
          <a:spcPct val="0"/>
        </a:spcBef>
        <a:spcAft>
          <a:spcPct val="0"/>
        </a:spcAft>
        <a:defRPr sz="3300">
          <a:solidFill>
            <a:schemeClr val="accent1"/>
          </a:solidFill>
          <a:latin typeface="Arial" charset="0"/>
        </a:defRPr>
      </a:lvl9pPr>
    </p:titleStyle>
    <p:bodyStyle>
      <a:lvl1pPr marL="354013" indent="-354013" algn="l" defTabSz="952500" rtl="0" eaLnBrk="1" fontAlgn="base" hangingPunct="1">
        <a:spcBef>
          <a:spcPct val="20000"/>
        </a:spcBef>
        <a:spcAft>
          <a:spcPts val="575"/>
        </a:spcAft>
        <a:buClr>
          <a:schemeClr val="accent1"/>
        </a:buClr>
        <a:buSzPct val="120000"/>
        <a:buFont typeface="Arial"/>
        <a:buChar char="•"/>
        <a:defRPr sz="2400">
          <a:solidFill>
            <a:schemeClr val="tx1"/>
          </a:solidFill>
          <a:latin typeface="HelveticaNeueLT Pro 45 Lt"/>
          <a:ea typeface="ＭＳ Ｐゴシック" charset="0"/>
          <a:cs typeface="HelveticaNeueLT Pro 45 Lt"/>
        </a:defRPr>
      </a:lvl1pPr>
      <a:lvl2pPr marL="631825" indent="-276225" algn="l" defTabSz="952500" rtl="0" eaLnBrk="1" fontAlgn="base" hangingPunct="1">
        <a:spcBef>
          <a:spcPct val="20000"/>
        </a:spcBef>
        <a:spcAft>
          <a:spcPts val="575"/>
        </a:spcAft>
        <a:buClr>
          <a:srgbClr val="FF8C9A"/>
        </a:buClr>
        <a:buSzPct val="100000"/>
        <a:buFont typeface="Arial" charset="0"/>
        <a:buChar char="•"/>
        <a:defRPr sz="2200">
          <a:solidFill>
            <a:schemeClr val="tx1"/>
          </a:solidFill>
          <a:latin typeface="HelveticaNeueLT Pro 45 Lt"/>
          <a:ea typeface="ＭＳ Ｐゴシック" charset="0"/>
          <a:cs typeface="HelveticaNeueLT Pro 45 Lt"/>
        </a:defRPr>
      </a:lvl2pPr>
      <a:lvl3pPr marL="895350" indent="-234950" algn="l" defTabSz="952500" rtl="0" eaLnBrk="1" fontAlgn="base" hangingPunct="1">
        <a:spcBef>
          <a:spcPct val="20000"/>
        </a:spcBef>
        <a:spcAft>
          <a:spcPts val="575"/>
        </a:spcAft>
        <a:buClr>
          <a:srgbClr val="FF8C9A"/>
        </a:buClr>
        <a:buFont typeface="Times" charset="0"/>
        <a:buChar char="•"/>
        <a:defRPr sz="2000">
          <a:solidFill>
            <a:schemeClr val="tx1"/>
          </a:solidFill>
          <a:latin typeface="HelveticaNeueLT Pro 45 Lt"/>
          <a:ea typeface="ＭＳ Ｐゴシック" charset="0"/>
          <a:cs typeface="HelveticaNeueLT Pro 45 Lt"/>
        </a:defRPr>
      </a:lvl3pPr>
      <a:lvl4pPr marL="1147763" indent="-234950" algn="l" defTabSz="952500" rtl="0" eaLnBrk="1" fontAlgn="base" hangingPunct="1">
        <a:spcBef>
          <a:spcPct val="20000"/>
        </a:spcBef>
        <a:spcAft>
          <a:spcPts val="575"/>
        </a:spcAft>
        <a:buClr>
          <a:schemeClr val="accent1"/>
        </a:buClr>
        <a:buFont typeface="Times" charset="0"/>
        <a:buChar char="•"/>
        <a:defRPr sz="2000">
          <a:solidFill>
            <a:schemeClr val="tx1"/>
          </a:solidFill>
          <a:latin typeface="HelveticaNeueLT Pro 45 Lt"/>
          <a:ea typeface="ＭＳ Ｐゴシック" charset="0"/>
          <a:cs typeface="HelveticaNeueLT Pro 45 Lt"/>
        </a:defRPr>
      </a:lvl4pPr>
      <a:lvl5pPr marL="1400175" indent="-234950" algn="l" defTabSz="952500" rtl="0" eaLnBrk="1" fontAlgn="base" hangingPunct="1">
        <a:spcBef>
          <a:spcPct val="20000"/>
        </a:spcBef>
        <a:spcAft>
          <a:spcPts val="575"/>
        </a:spcAft>
        <a:buClr>
          <a:schemeClr val="accent1"/>
        </a:buClr>
        <a:buFont typeface="Times" charset="0"/>
        <a:buChar char="•"/>
        <a:defRPr sz="2000">
          <a:solidFill>
            <a:schemeClr val="tx1"/>
          </a:solidFill>
          <a:latin typeface="HelveticaNeueLT Pro 45 Lt"/>
          <a:ea typeface="ＭＳ Ｐゴシック" charset="0"/>
          <a:cs typeface="HelveticaNeueLT Pro 45 Lt"/>
        </a:defRPr>
      </a:lvl5pPr>
      <a:lvl6pPr marL="2371346" indent="-238971" algn="l" defTabSz="955894" rtl="0" eaLnBrk="1" fontAlgn="base" hangingPunct="1">
        <a:spcBef>
          <a:spcPct val="20000"/>
        </a:spcBef>
        <a:spcAft>
          <a:spcPct val="0"/>
        </a:spcAft>
        <a:buClr>
          <a:schemeClr val="accent1"/>
        </a:buClr>
        <a:buFont typeface="Times" pitchFamily="48" charset="0"/>
        <a:buChar char="•"/>
        <a:defRPr sz="2100">
          <a:solidFill>
            <a:schemeClr val="tx1"/>
          </a:solidFill>
          <a:latin typeface="+mn-lt"/>
        </a:defRPr>
      </a:lvl6pPr>
      <a:lvl7pPr marL="2591945" indent="-238971" algn="l" defTabSz="955894" rtl="0" eaLnBrk="1" fontAlgn="base" hangingPunct="1">
        <a:spcBef>
          <a:spcPct val="20000"/>
        </a:spcBef>
        <a:spcAft>
          <a:spcPct val="0"/>
        </a:spcAft>
        <a:buClr>
          <a:schemeClr val="accent1"/>
        </a:buClr>
        <a:buFont typeface="Times" pitchFamily="48" charset="0"/>
        <a:buChar char="•"/>
        <a:defRPr sz="2100">
          <a:solidFill>
            <a:schemeClr val="tx1"/>
          </a:solidFill>
          <a:latin typeface="+mn-lt"/>
        </a:defRPr>
      </a:lvl7pPr>
      <a:lvl8pPr marL="2812522" indent="-238971" algn="l" defTabSz="955894" rtl="0" eaLnBrk="1" fontAlgn="base" hangingPunct="1">
        <a:spcBef>
          <a:spcPct val="20000"/>
        </a:spcBef>
        <a:spcAft>
          <a:spcPct val="0"/>
        </a:spcAft>
        <a:buClr>
          <a:schemeClr val="accent1"/>
        </a:buClr>
        <a:buFont typeface="Times" pitchFamily="48" charset="0"/>
        <a:buChar char="•"/>
        <a:defRPr sz="2100">
          <a:solidFill>
            <a:schemeClr val="tx1"/>
          </a:solidFill>
          <a:latin typeface="+mn-lt"/>
        </a:defRPr>
      </a:lvl8pPr>
      <a:lvl9pPr marL="3033117" indent="-238971" algn="l" defTabSz="955894" rtl="0" eaLnBrk="1" fontAlgn="base" hangingPunct="1">
        <a:spcBef>
          <a:spcPct val="20000"/>
        </a:spcBef>
        <a:spcAft>
          <a:spcPct val="0"/>
        </a:spcAft>
        <a:buClr>
          <a:schemeClr val="accent1"/>
        </a:buClr>
        <a:buFont typeface="Times" pitchFamily="48" charset="0"/>
        <a:buChar char="•"/>
        <a:defRPr sz="2100">
          <a:solidFill>
            <a:schemeClr val="tx1"/>
          </a:solidFill>
          <a:latin typeface="+mn-lt"/>
        </a:defRPr>
      </a:lvl9pPr>
    </p:bodyStyle>
    <p:otherStyle>
      <a:defPPr>
        <a:defRPr lang="en-US"/>
      </a:defPPr>
      <a:lvl1pPr marL="0" algn="l" defTabSz="441176" rtl="0" eaLnBrk="1" latinLnBrk="0" hangingPunct="1">
        <a:defRPr sz="800" kern="1200">
          <a:solidFill>
            <a:schemeClr val="tx1"/>
          </a:solidFill>
          <a:latin typeface="+mn-lt"/>
          <a:ea typeface="+mn-ea"/>
          <a:cs typeface="+mn-cs"/>
        </a:defRPr>
      </a:lvl1pPr>
      <a:lvl2pPr marL="220599" algn="l" defTabSz="441176" rtl="0" eaLnBrk="1" latinLnBrk="0" hangingPunct="1">
        <a:defRPr sz="800" kern="1200">
          <a:solidFill>
            <a:schemeClr val="tx1"/>
          </a:solidFill>
          <a:latin typeface="+mn-lt"/>
          <a:ea typeface="+mn-ea"/>
          <a:cs typeface="+mn-cs"/>
        </a:defRPr>
      </a:lvl2pPr>
      <a:lvl3pPr marL="441176" algn="l" defTabSz="441176" rtl="0" eaLnBrk="1" latinLnBrk="0" hangingPunct="1">
        <a:defRPr sz="800" kern="1200">
          <a:solidFill>
            <a:schemeClr val="tx1"/>
          </a:solidFill>
          <a:latin typeface="+mn-lt"/>
          <a:ea typeface="+mn-ea"/>
          <a:cs typeface="+mn-cs"/>
        </a:defRPr>
      </a:lvl3pPr>
      <a:lvl4pPr marL="661770" algn="l" defTabSz="441176" rtl="0" eaLnBrk="1" latinLnBrk="0" hangingPunct="1">
        <a:defRPr sz="800" kern="1200">
          <a:solidFill>
            <a:schemeClr val="tx1"/>
          </a:solidFill>
          <a:latin typeface="+mn-lt"/>
          <a:ea typeface="+mn-ea"/>
          <a:cs typeface="+mn-cs"/>
        </a:defRPr>
      </a:lvl4pPr>
      <a:lvl5pPr marL="882370" algn="l" defTabSz="441176" rtl="0" eaLnBrk="1" latinLnBrk="0" hangingPunct="1">
        <a:defRPr sz="800" kern="1200">
          <a:solidFill>
            <a:schemeClr val="tx1"/>
          </a:solidFill>
          <a:latin typeface="+mn-lt"/>
          <a:ea typeface="+mn-ea"/>
          <a:cs typeface="+mn-cs"/>
        </a:defRPr>
      </a:lvl5pPr>
      <a:lvl6pPr marL="1102943" algn="l" defTabSz="441176" rtl="0" eaLnBrk="1" latinLnBrk="0" hangingPunct="1">
        <a:defRPr sz="800" kern="1200">
          <a:solidFill>
            <a:schemeClr val="tx1"/>
          </a:solidFill>
          <a:latin typeface="+mn-lt"/>
          <a:ea typeface="+mn-ea"/>
          <a:cs typeface="+mn-cs"/>
        </a:defRPr>
      </a:lvl6pPr>
      <a:lvl7pPr marL="1323541" algn="l" defTabSz="441176" rtl="0" eaLnBrk="1" latinLnBrk="0" hangingPunct="1">
        <a:defRPr sz="800" kern="1200">
          <a:solidFill>
            <a:schemeClr val="tx1"/>
          </a:solidFill>
          <a:latin typeface="+mn-lt"/>
          <a:ea typeface="+mn-ea"/>
          <a:cs typeface="+mn-cs"/>
        </a:defRPr>
      </a:lvl7pPr>
      <a:lvl8pPr marL="1544140" algn="l" defTabSz="441176" rtl="0" eaLnBrk="1" latinLnBrk="0" hangingPunct="1">
        <a:defRPr sz="800" kern="1200">
          <a:solidFill>
            <a:schemeClr val="tx1"/>
          </a:solidFill>
          <a:latin typeface="+mn-lt"/>
          <a:ea typeface="+mn-ea"/>
          <a:cs typeface="+mn-cs"/>
        </a:defRPr>
      </a:lvl8pPr>
      <a:lvl9pPr marL="1764733" algn="l" defTabSz="441176" rtl="0" eaLnBrk="1" latinLnBrk="0" hangingPunct="1">
        <a:defRPr sz="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0" name="shpPlaceholderDate"/>
          <p:cNvSpPr>
            <a:spLocks noGrp="1" noChangeArrowheads="1"/>
          </p:cNvSpPr>
          <p:nvPr>
            <p:ph type="dt" sz="half" idx="2"/>
          </p:nvPr>
        </p:nvSpPr>
        <p:spPr bwMode="auto">
          <a:xfrm>
            <a:off x="397120" y="6323014"/>
            <a:ext cx="8354157"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spcBef>
                <a:spcPct val="0"/>
              </a:spcBef>
              <a:defRPr sz="1600"/>
            </a:lvl1pPr>
          </a:lstStyle>
          <a:p>
            <a:endParaRPr lang="en-US" dirty="0">
              <a:solidFill>
                <a:srgbClr val="000000"/>
              </a:solidFill>
              <a:latin typeface="Imago" pitchFamily="2" charset="0"/>
              <a:ea typeface="+mn-ea"/>
              <a:cs typeface="+mn-cs"/>
            </a:endParaRPr>
          </a:p>
        </p:txBody>
      </p:sp>
      <p:sp>
        <p:nvSpPr>
          <p:cNvPr id="40961" name="shpPlaceholderNumber"/>
          <p:cNvSpPr>
            <a:spLocks noGrp="1" noChangeArrowheads="1"/>
          </p:cNvSpPr>
          <p:nvPr>
            <p:ph type="sldNum" sz="quarter" idx="4"/>
          </p:nvPr>
        </p:nvSpPr>
        <p:spPr bwMode="auto">
          <a:xfrm>
            <a:off x="397120" y="6323014"/>
            <a:ext cx="8354157" cy="19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spcBef>
                <a:spcPct val="0"/>
              </a:spcBef>
              <a:defRPr sz="1600"/>
            </a:lvl1pPr>
          </a:lstStyle>
          <a:p>
            <a:fld id="{0FBB20A0-29A2-4F03-9BB9-2B9F07088D58}" type="slidenum">
              <a:rPr lang="en-US">
                <a:solidFill>
                  <a:srgbClr val="000000"/>
                </a:solidFill>
                <a:latin typeface="Imago" pitchFamily="2" charset="0"/>
                <a:ea typeface="+mn-ea"/>
                <a:cs typeface="+mn-cs"/>
              </a:rPr>
              <a:pPr/>
              <a:t>‹#›</a:t>
            </a:fld>
            <a:endParaRPr lang="en-US" dirty="0">
              <a:solidFill>
                <a:srgbClr val="000000"/>
              </a:solidFill>
              <a:latin typeface="Imago" pitchFamily="2" charset="0"/>
              <a:ea typeface="+mn-ea"/>
              <a:cs typeface="+mn-cs"/>
            </a:endParaRPr>
          </a:p>
        </p:txBody>
      </p:sp>
      <p:sp>
        <p:nvSpPr>
          <p:cNvPr id="2035" name="shpPlaceholderTitle"/>
          <p:cNvSpPr>
            <a:spLocks noGrp="1" noChangeArrowheads="1"/>
          </p:cNvSpPr>
          <p:nvPr>
            <p:ph type="title"/>
          </p:nvPr>
        </p:nvSpPr>
        <p:spPr bwMode="auto">
          <a:xfrm>
            <a:off x="388328" y="452439"/>
            <a:ext cx="7366000" cy="130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2038" name="shpPlaceholderMain"/>
          <p:cNvSpPr>
            <a:spLocks noGrp="1" noChangeArrowheads="1"/>
          </p:cNvSpPr>
          <p:nvPr>
            <p:ph type="body" idx="1"/>
          </p:nvPr>
        </p:nvSpPr>
        <p:spPr bwMode="auto">
          <a:xfrm>
            <a:off x="397120" y="1806575"/>
            <a:ext cx="8354157"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41000" name="shpGridNormal" hidden="1"/>
          <p:cNvGrpSpPr>
            <a:grpSpLocks/>
          </p:cNvGrpSpPr>
          <p:nvPr userDrawn="1"/>
        </p:nvGrpSpPr>
        <p:grpSpPr bwMode="auto">
          <a:xfrm>
            <a:off x="397120" y="514350"/>
            <a:ext cx="8354157" cy="6005513"/>
            <a:chOff x="271" y="324"/>
            <a:chExt cx="5701" cy="3783"/>
          </a:xfrm>
        </p:grpSpPr>
        <p:sp>
          <p:nvSpPr>
            <p:cNvPr id="40993" name="shpGridTitle" hidden="1"/>
            <p:cNvSpPr>
              <a:spLocks noChangeArrowheads="1"/>
            </p:cNvSpPr>
            <p:nvPr userDrawn="1"/>
          </p:nvSpPr>
          <p:spPr bwMode="auto">
            <a:xfrm>
              <a:off x="271" y="324"/>
              <a:ext cx="5701" cy="771"/>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dirty="0">
                <a:solidFill>
                  <a:srgbClr val="000000"/>
                </a:solidFill>
                <a:latin typeface="Imago" pitchFamily="2" charset="0"/>
                <a:ea typeface="+mn-ea"/>
                <a:cs typeface="+mn-cs"/>
              </a:endParaRPr>
            </a:p>
          </p:txBody>
        </p:sp>
        <p:sp>
          <p:nvSpPr>
            <p:cNvPr id="40994" name="shpGridMain" hidden="1"/>
            <p:cNvSpPr>
              <a:spLocks noChangeArrowheads="1"/>
            </p:cNvSpPr>
            <p:nvPr userDrawn="1"/>
          </p:nvSpPr>
          <p:spPr bwMode="auto">
            <a:xfrm>
              <a:off x="271" y="1179"/>
              <a:ext cx="5701" cy="2776"/>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dirty="0">
                <a:solidFill>
                  <a:srgbClr val="000000"/>
                </a:solidFill>
                <a:latin typeface="Imago" pitchFamily="2" charset="0"/>
                <a:ea typeface="+mn-ea"/>
                <a:cs typeface="+mn-cs"/>
              </a:endParaRPr>
            </a:p>
          </p:txBody>
        </p:sp>
        <p:sp>
          <p:nvSpPr>
            <p:cNvPr id="40998" name="shpGridFooter" hidden="1"/>
            <p:cNvSpPr>
              <a:spLocks noChangeArrowheads="1"/>
            </p:cNvSpPr>
            <p:nvPr userDrawn="1"/>
          </p:nvSpPr>
          <p:spPr bwMode="auto">
            <a:xfrm>
              <a:off x="271" y="4005"/>
              <a:ext cx="5701" cy="102"/>
            </a:xfrm>
            <a:prstGeom prst="rect">
              <a:avLst/>
            </a:prstGeom>
            <a:noFill/>
            <a:ln w="12700">
              <a:solidFill>
                <a:srgbClr val="67676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dirty="0">
                <a:solidFill>
                  <a:srgbClr val="000000"/>
                </a:solidFill>
                <a:latin typeface="Imago" pitchFamily="2" charset="0"/>
                <a:ea typeface="+mn-ea"/>
                <a:cs typeface="+mn-cs"/>
              </a:endParaRPr>
            </a:p>
          </p:txBody>
        </p:sp>
      </p:grpSp>
      <p:sp>
        <p:nvSpPr>
          <p:cNvPr id="14" name="shpLogoBackground"/>
          <p:cNvSpPr>
            <a:spLocks noChangeArrowheads="1"/>
          </p:cNvSpPr>
          <p:nvPr userDrawn="1"/>
        </p:nvSpPr>
        <p:spPr bwMode="white">
          <a:xfrm>
            <a:off x="7702550" y="115888"/>
            <a:ext cx="1062404" cy="86518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solidFill>
                <a:srgbClr val="000000"/>
              </a:solidFill>
              <a:latin typeface="Imago" pitchFamily="2" charset="0"/>
              <a:ea typeface="+mn-ea"/>
              <a:cs typeface="+mn-cs"/>
            </a:endParaRPr>
          </a:p>
        </p:txBody>
      </p:sp>
    </p:spTree>
    <p:extLst>
      <p:ext uri="{BB962C8B-B14F-4D97-AF65-F5344CB8AC3E}">
        <p14:creationId xmlns:p14="http://schemas.microsoft.com/office/powerpoint/2010/main" val="174070869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Imago" pitchFamily="2" charset="0"/>
        </a:defRPr>
      </a:lvl2pPr>
      <a:lvl3pPr algn="l" rtl="0" eaLnBrk="0" fontAlgn="base" hangingPunct="0">
        <a:spcBef>
          <a:spcPct val="0"/>
        </a:spcBef>
        <a:spcAft>
          <a:spcPct val="0"/>
        </a:spcAft>
        <a:defRPr sz="2600" b="1">
          <a:solidFill>
            <a:schemeClr val="tx1"/>
          </a:solidFill>
          <a:latin typeface="Imago" pitchFamily="2" charset="0"/>
        </a:defRPr>
      </a:lvl3pPr>
      <a:lvl4pPr algn="l" rtl="0" eaLnBrk="0" fontAlgn="base" hangingPunct="0">
        <a:spcBef>
          <a:spcPct val="0"/>
        </a:spcBef>
        <a:spcAft>
          <a:spcPct val="0"/>
        </a:spcAft>
        <a:defRPr sz="2600" b="1">
          <a:solidFill>
            <a:schemeClr val="tx1"/>
          </a:solidFill>
          <a:latin typeface="Imago" pitchFamily="2" charset="0"/>
        </a:defRPr>
      </a:lvl4pPr>
      <a:lvl5pPr algn="l" rtl="0" eaLnBrk="0" fontAlgn="base" hangingPunct="0">
        <a:spcBef>
          <a:spcPct val="0"/>
        </a:spcBef>
        <a:spcAft>
          <a:spcPct val="0"/>
        </a:spcAft>
        <a:defRPr sz="2600" b="1">
          <a:solidFill>
            <a:schemeClr val="tx1"/>
          </a:solidFill>
          <a:latin typeface="Imago" pitchFamily="2" charset="0"/>
        </a:defRPr>
      </a:lvl5pPr>
      <a:lvl6pPr marL="457200" algn="l" rtl="0" eaLnBrk="0" fontAlgn="base" hangingPunct="0">
        <a:spcBef>
          <a:spcPct val="0"/>
        </a:spcBef>
        <a:spcAft>
          <a:spcPct val="0"/>
        </a:spcAft>
        <a:defRPr sz="2600" b="1">
          <a:solidFill>
            <a:schemeClr val="tx1"/>
          </a:solidFill>
          <a:latin typeface="Imago" pitchFamily="2" charset="0"/>
        </a:defRPr>
      </a:lvl6pPr>
      <a:lvl7pPr marL="914400" algn="l" rtl="0" eaLnBrk="0" fontAlgn="base" hangingPunct="0">
        <a:spcBef>
          <a:spcPct val="0"/>
        </a:spcBef>
        <a:spcAft>
          <a:spcPct val="0"/>
        </a:spcAft>
        <a:defRPr sz="2600" b="1">
          <a:solidFill>
            <a:schemeClr val="tx1"/>
          </a:solidFill>
          <a:latin typeface="Imago" pitchFamily="2" charset="0"/>
        </a:defRPr>
      </a:lvl7pPr>
      <a:lvl8pPr marL="1371600" algn="l" rtl="0" eaLnBrk="0" fontAlgn="base" hangingPunct="0">
        <a:spcBef>
          <a:spcPct val="0"/>
        </a:spcBef>
        <a:spcAft>
          <a:spcPct val="0"/>
        </a:spcAft>
        <a:defRPr sz="2600" b="1">
          <a:solidFill>
            <a:schemeClr val="tx1"/>
          </a:solidFill>
          <a:latin typeface="Imago" pitchFamily="2" charset="0"/>
        </a:defRPr>
      </a:lvl8pPr>
      <a:lvl9pPr marL="1828800" algn="l" rtl="0" eaLnBrk="0" fontAlgn="base" hangingPunct="0">
        <a:spcBef>
          <a:spcPct val="0"/>
        </a:spcBef>
        <a:spcAft>
          <a:spcPct val="0"/>
        </a:spcAft>
        <a:defRPr sz="2600" b="1">
          <a:solidFill>
            <a:schemeClr val="tx1"/>
          </a:solidFill>
          <a:latin typeface="Imago" pitchFamily="2" charset="0"/>
        </a:defRPr>
      </a:lvl9pPr>
    </p:titleStyle>
    <p:bodyStyle>
      <a:lvl1pPr marL="285750" indent="-285750" algn="l" rtl="0" eaLnBrk="0" fontAlgn="base" hangingPunct="0">
        <a:spcBef>
          <a:spcPct val="75000"/>
        </a:spcBef>
        <a:spcAft>
          <a:spcPct val="0"/>
        </a:spcAft>
        <a:buSzPct val="100000"/>
        <a:buFont typeface="Arial" pitchFamily="34" charset="0"/>
        <a:buChar char="•"/>
        <a:defRPr sz="2000">
          <a:solidFill>
            <a:schemeClr val="tx1"/>
          </a:solidFill>
          <a:latin typeface="+mn-lt"/>
          <a:ea typeface="+mn-ea"/>
          <a:cs typeface="+mn-cs"/>
        </a:defRPr>
      </a:lvl1pPr>
      <a:lvl2pPr marL="763588" indent="-287338" algn="l" rtl="0" eaLnBrk="0" fontAlgn="base" hangingPunct="0">
        <a:spcBef>
          <a:spcPct val="30000"/>
        </a:spcBef>
        <a:spcAft>
          <a:spcPct val="0"/>
        </a:spcAft>
        <a:buChar char="–"/>
        <a:defRPr sz="2000">
          <a:solidFill>
            <a:schemeClr val="tx1"/>
          </a:solidFill>
          <a:latin typeface="+mn-lt"/>
        </a:defRPr>
      </a:lvl2pPr>
      <a:lvl3pPr marL="1241425" indent="-287338" algn="l" rtl="0" eaLnBrk="0" fontAlgn="base" hangingPunct="0">
        <a:spcBef>
          <a:spcPct val="20000"/>
        </a:spcBef>
        <a:spcAft>
          <a:spcPct val="0"/>
        </a:spcAft>
        <a:buChar char="•"/>
        <a:defRPr sz="2000">
          <a:solidFill>
            <a:schemeClr val="tx1"/>
          </a:solidFill>
          <a:latin typeface="+mn-lt"/>
        </a:defRPr>
      </a:lvl3pPr>
      <a:lvl4pPr marL="1719263" indent="-287338" algn="l" rtl="0" eaLnBrk="0" fontAlgn="base" hangingPunct="0">
        <a:spcBef>
          <a:spcPct val="20000"/>
        </a:spcBef>
        <a:spcAft>
          <a:spcPct val="0"/>
        </a:spcAft>
        <a:buChar char="–"/>
        <a:defRPr sz="2000">
          <a:solidFill>
            <a:schemeClr val="tx1"/>
          </a:solidFill>
          <a:latin typeface="+mn-lt"/>
        </a:defRPr>
      </a:lvl4pPr>
      <a:lvl5pPr marL="2195513" indent="-285750" algn="l" rtl="0" eaLnBrk="0" fontAlgn="base" hangingPunct="0">
        <a:spcBef>
          <a:spcPct val="20000"/>
        </a:spcBef>
        <a:spcAft>
          <a:spcPct val="0"/>
        </a:spcAft>
        <a:buChar char="»"/>
        <a:defRPr sz="2000">
          <a:solidFill>
            <a:schemeClr val="tx1"/>
          </a:solidFill>
          <a:latin typeface="+mn-lt"/>
        </a:defRPr>
      </a:lvl5pPr>
      <a:lvl6pPr marL="2652713" indent="-285750" algn="l" rtl="0" eaLnBrk="0" fontAlgn="base" hangingPunct="0">
        <a:spcBef>
          <a:spcPct val="20000"/>
        </a:spcBef>
        <a:spcAft>
          <a:spcPct val="0"/>
        </a:spcAft>
        <a:buChar char="»"/>
        <a:defRPr sz="2000">
          <a:solidFill>
            <a:schemeClr val="tx1"/>
          </a:solidFill>
          <a:latin typeface="+mn-lt"/>
        </a:defRPr>
      </a:lvl6pPr>
      <a:lvl7pPr marL="3109913" indent="-285750" algn="l" rtl="0" eaLnBrk="0" fontAlgn="base" hangingPunct="0">
        <a:spcBef>
          <a:spcPct val="20000"/>
        </a:spcBef>
        <a:spcAft>
          <a:spcPct val="0"/>
        </a:spcAft>
        <a:buChar char="»"/>
        <a:defRPr sz="2000">
          <a:solidFill>
            <a:schemeClr val="tx1"/>
          </a:solidFill>
          <a:latin typeface="+mn-lt"/>
        </a:defRPr>
      </a:lvl7pPr>
      <a:lvl8pPr marL="3567113" indent="-285750" algn="l" rtl="0" eaLnBrk="0" fontAlgn="base" hangingPunct="0">
        <a:spcBef>
          <a:spcPct val="20000"/>
        </a:spcBef>
        <a:spcAft>
          <a:spcPct val="0"/>
        </a:spcAft>
        <a:buChar char="»"/>
        <a:defRPr sz="2000">
          <a:solidFill>
            <a:schemeClr val="tx1"/>
          </a:solidFill>
          <a:latin typeface="+mn-lt"/>
        </a:defRPr>
      </a:lvl8pPr>
      <a:lvl9pPr marL="4024313" indent="-285750" algn="l" rtl="0" eaLnBrk="0" fontAlgn="base" hangingPunct="0">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1768" cy="6858000"/>
          </a:xfrm>
          <a:prstGeom prst="rect">
            <a:avLst/>
          </a:prstGeom>
        </p:spPr>
      </p:pic>
      <p:sp>
        <p:nvSpPr>
          <p:cNvPr id="2" name="Title Placeholder 1"/>
          <p:cNvSpPr>
            <a:spLocks noGrp="1"/>
          </p:cNvSpPr>
          <p:nvPr>
            <p:ph type="title"/>
          </p:nvPr>
        </p:nvSpPr>
        <p:spPr>
          <a:xfrm>
            <a:off x="1116" y="0"/>
            <a:ext cx="7588404" cy="975360"/>
          </a:xfrm>
          <a:prstGeom prst="rect">
            <a:avLst/>
          </a:prstGeom>
        </p:spPr>
        <p:txBody>
          <a:bodyPr vert="horz" lIns="182880" tIns="0" rIns="0" bIns="0" rtlCol="0" anchor="ctr">
            <a:noAutofit/>
          </a:bodyPr>
          <a:lstStyle/>
          <a:p>
            <a:r>
              <a:rPr lang="en-US" dirty="0" smtClean="0"/>
              <a:t>Click to Add Title</a:t>
            </a:r>
            <a:endParaRPr lang="en-US" dirty="0"/>
          </a:p>
        </p:txBody>
      </p:sp>
      <p:sp>
        <p:nvSpPr>
          <p:cNvPr id="3" name="Text Placeholder 2"/>
          <p:cNvSpPr>
            <a:spLocks noGrp="1"/>
          </p:cNvSpPr>
          <p:nvPr>
            <p:ph type="body" idx="1"/>
          </p:nvPr>
        </p:nvSpPr>
        <p:spPr>
          <a:xfrm>
            <a:off x="91440" y="1219200"/>
            <a:ext cx="8915400" cy="53644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2" descr="accel_4c_reg_white.png"/>
          <p:cNvPicPr>
            <a:picLocks noChangeAspect="1"/>
          </p:cNvPicPr>
          <p:nvPr/>
        </p:nvPicPr>
        <p:blipFill>
          <a:blip r:embed="rId12" cstate="print"/>
          <a:srcRect/>
          <a:stretch>
            <a:fillRect/>
          </a:stretch>
        </p:blipFill>
        <p:spPr bwMode="auto">
          <a:xfrm>
            <a:off x="8058821" y="347191"/>
            <a:ext cx="895350" cy="302963"/>
          </a:xfrm>
          <a:prstGeom prst="rect">
            <a:avLst/>
          </a:prstGeom>
          <a:noFill/>
          <a:ln w="9525">
            <a:noFill/>
            <a:miter lim="800000"/>
            <a:headEnd/>
            <a:tailEnd/>
          </a:ln>
        </p:spPr>
      </p:pic>
    </p:spTree>
    <p:extLst>
      <p:ext uri="{BB962C8B-B14F-4D97-AF65-F5344CB8AC3E}">
        <p14:creationId xmlns:p14="http://schemas.microsoft.com/office/powerpoint/2010/main" val="371010540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timing>
    <p:tnLst>
      <p:par>
        <p:cTn xmlns:p14="http://schemas.microsoft.com/office/powerpoint/2010/main" id="1" dur="indefinite" restart="never" nodeType="tmRoot"/>
      </p:par>
    </p:tnLst>
  </p:timing>
  <p:txStyles>
    <p:titleStyle>
      <a:lvl1pPr algn="l" defTabSz="914400" rtl="0" eaLnBrk="1" latinLnBrk="0" hangingPunct="1">
        <a:lnSpc>
          <a:spcPts val="2600"/>
        </a:lnSpc>
        <a:spcBef>
          <a:spcPct val="0"/>
        </a:spcBef>
        <a:buNone/>
        <a:defRPr sz="26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Line 6"/>
          <p:cNvSpPr>
            <a:spLocks noChangeShapeType="1"/>
          </p:cNvSpPr>
          <p:nvPr userDrawn="1"/>
        </p:nvSpPr>
        <p:spPr bwMode="auto">
          <a:xfrm flipH="1">
            <a:off x="761761" y="1294696"/>
            <a:ext cx="7696800" cy="0"/>
          </a:xfrm>
          <a:prstGeom prst="line">
            <a:avLst/>
          </a:prstGeom>
          <a:noFill/>
          <a:ln w="19050">
            <a:solidFill>
              <a:srgbClr val="006699"/>
            </a:solidFill>
            <a:round/>
            <a:headEnd/>
            <a:tailEnd/>
          </a:ln>
          <a:effectLst/>
        </p:spPr>
        <p:txBody>
          <a:bodyPr lIns="82914" tIns="41457" rIns="82914" bIns="41457"/>
          <a:lstStyle/>
          <a:p>
            <a:pPr algn="ctr" defTabSz="829139" eaLnBrk="1" hangingPunct="1">
              <a:spcBef>
                <a:spcPct val="0"/>
              </a:spcBef>
              <a:defRPr/>
            </a:pPr>
            <a:endParaRPr lang="en-US">
              <a:solidFill>
                <a:srgbClr val="00776B"/>
              </a:solidFill>
              <a:ea typeface="+mn-ea"/>
              <a:cs typeface="DejaVu Sans" pitchFamily="34" charset="0"/>
            </a:endParaRPr>
          </a:p>
        </p:txBody>
      </p:sp>
      <p:sp>
        <p:nvSpPr>
          <p:cNvPr id="17411" name="Rectangle 3"/>
          <p:cNvSpPr>
            <a:spLocks noGrp="1" noChangeArrowheads="1"/>
          </p:cNvSpPr>
          <p:nvPr>
            <p:ph type="title"/>
          </p:nvPr>
        </p:nvSpPr>
        <p:spPr bwMode="auto">
          <a:xfrm>
            <a:off x="685440" y="456528"/>
            <a:ext cx="7773120" cy="61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7" tIns="45699" rIns="91397" bIns="45699" numCol="1" anchor="ctr" anchorCtr="0" compatLnSpc="1">
            <a:prstTxWarp prst="textNoShape">
              <a:avLst/>
            </a:prstTxWarp>
          </a:bodyPr>
          <a:lstStyle/>
          <a:p>
            <a:pPr lvl="0"/>
            <a:r>
              <a:rPr lang="en-GB" dirty="0" smtClean="0"/>
              <a:t>Click to edit Master title style</a:t>
            </a:r>
          </a:p>
        </p:txBody>
      </p:sp>
      <p:sp>
        <p:nvSpPr>
          <p:cNvPr id="17412" name="Rectangle 4"/>
          <p:cNvSpPr>
            <a:spLocks noGrp="1" noChangeArrowheads="1"/>
          </p:cNvSpPr>
          <p:nvPr>
            <p:ph type="body" idx="1"/>
          </p:nvPr>
        </p:nvSpPr>
        <p:spPr bwMode="auto">
          <a:xfrm>
            <a:off x="685440" y="1523680"/>
            <a:ext cx="7620480" cy="502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7" tIns="45699" rIns="91397" bIns="45699"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 name="Footer Placeholder 9"/>
          <p:cNvSpPr>
            <a:spLocks noGrp="1" noChangeArrowheads="1"/>
          </p:cNvSpPr>
          <p:nvPr>
            <p:ph type="ftr" sz="quarter" idx="3"/>
          </p:nvPr>
        </p:nvSpPr>
        <p:spPr bwMode="auto">
          <a:xfrm>
            <a:off x="3124800" y="6245938"/>
            <a:ext cx="2894400" cy="4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7" tIns="45699" rIns="91397" bIns="45699" numCol="1" anchor="t" anchorCtr="0" compatLnSpc="1">
            <a:prstTxWarp prst="textNoShape">
              <a:avLst/>
            </a:prstTxWarp>
          </a:bodyPr>
          <a:lstStyle>
            <a:lvl1pPr algn="ctr" defTabSz="914068" hangingPunct="1">
              <a:lnSpc>
                <a:spcPct val="100000"/>
              </a:lnSpc>
              <a:buClrTx/>
              <a:buSzTx/>
              <a:buFontTx/>
              <a:buNone/>
              <a:defRPr/>
            </a:lvl1pPr>
          </a:lstStyle>
          <a:p>
            <a:pPr eaLnBrk="1">
              <a:spcBef>
                <a:spcPct val="0"/>
              </a:spcBef>
            </a:pPr>
            <a:endParaRPr lang="en-US" dirty="0">
              <a:solidFill>
                <a:srgbClr val="00776B"/>
              </a:solidFill>
              <a:ea typeface="+mn-ea"/>
              <a:cs typeface="DejaVu Sans" pitchFamily="34" charset="0"/>
            </a:endParaRPr>
          </a:p>
        </p:txBody>
      </p:sp>
      <p:sp>
        <p:nvSpPr>
          <p:cNvPr id="11" name="Slide Number Placeholder 10"/>
          <p:cNvSpPr>
            <a:spLocks noGrp="1" noChangeArrowheads="1"/>
          </p:cNvSpPr>
          <p:nvPr>
            <p:ph type="sldNum" sz="quarter" idx="4"/>
          </p:nvPr>
        </p:nvSpPr>
        <p:spPr bwMode="auto">
          <a:xfrm>
            <a:off x="6553445" y="6245938"/>
            <a:ext cx="2134080" cy="4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7" tIns="45699" rIns="91397" bIns="45699" numCol="1" anchor="t" anchorCtr="0" compatLnSpc="1">
            <a:prstTxWarp prst="textNoShape">
              <a:avLst/>
            </a:prstTxWarp>
          </a:bodyPr>
          <a:lstStyle>
            <a:lvl1pPr algn="r" defTabSz="914068" hangingPunct="1">
              <a:lnSpc>
                <a:spcPct val="100000"/>
              </a:lnSpc>
              <a:buClrTx/>
              <a:buSzTx/>
              <a:buFontTx/>
              <a:buNone/>
              <a:defRPr sz="1000"/>
            </a:lvl1pPr>
          </a:lstStyle>
          <a:p>
            <a:pPr eaLnBrk="1">
              <a:spcBef>
                <a:spcPct val="0"/>
              </a:spcBef>
            </a:pPr>
            <a:fld id="{C00B84BE-5EC7-4C6C-8997-E60D0508B5B3}" type="slidenum">
              <a:rPr lang="en-GB">
                <a:solidFill>
                  <a:srgbClr val="00776B"/>
                </a:solidFill>
                <a:ea typeface="+mn-ea"/>
                <a:cs typeface="DejaVu Sans" pitchFamily="34" charset="0"/>
              </a:rPr>
              <a:pPr eaLnBrk="1">
                <a:spcBef>
                  <a:spcPct val="0"/>
                </a:spcBef>
              </a:pPr>
              <a:t>‹#›</a:t>
            </a:fld>
            <a:endParaRPr lang="en-GB">
              <a:solidFill>
                <a:srgbClr val="00776B"/>
              </a:solidFill>
              <a:ea typeface="+mn-ea"/>
              <a:cs typeface="DejaVu Sans" pitchFamily="34" charset="0"/>
            </a:endParaRPr>
          </a:p>
        </p:txBody>
      </p:sp>
      <p:pic>
        <p:nvPicPr>
          <p:cNvPr id="17415" name="Picture 10"/>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268983"/>
            <a:ext cx="9144000" cy="589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793338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xStyles>
    <p:titleStyle>
      <a:lvl1pPr algn="r" defTabSz="914068" rtl="0" fontAlgn="base">
        <a:spcBef>
          <a:spcPct val="0"/>
        </a:spcBef>
        <a:spcAft>
          <a:spcPct val="0"/>
        </a:spcAft>
        <a:defRPr sz="3200" b="1">
          <a:solidFill>
            <a:srgbClr val="006699"/>
          </a:solidFill>
          <a:latin typeface="Calibri" panose="020F0502020204030204" pitchFamily="34" charset="0"/>
          <a:ea typeface="+mj-ea"/>
          <a:cs typeface="+mj-cs"/>
        </a:defRPr>
      </a:lvl1pPr>
      <a:lvl2pPr algn="r" defTabSz="914068" rtl="0" fontAlgn="base">
        <a:spcBef>
          <a:spcPct val="0"/>
        </a:spcBef>
        <a:spcAft>
          <a:spcPct val="0"/>
        </a:spcAft>
        <a:defRPr sz="3200" b="1">
          <a:solidFill>
            <a:srgbClr val="006699"/>
          </a:solidFill>
          <a:latin typeface="Arial" charset="0"/>
        </a:defRPr>
      </a:lvl2pPr>
      <a:lvl3pPr algn="r" defTabSz="914068" rtl="0" fontAlgn="base">
        <a:spcBef>
          <a:spcPct val="0"/>
        </a:spcBef>
        <a:spcAft>
          <a:spcPct val="0"/>
        </a:spcAft>
        <a:defRPr sz="3200" b="1">
          <a:solidFill>
            <a:srgbClr val="006699"/>
          </a:solidFill>
          <a:latin typeface="Arial" charset="0"/>
        </a:defRPr>
      </a:lvl3pPr>
      <a:lvl4pPr algn="r" defTabSz="914068" rtl="0" fontAlgn="base">
        <a:spcBef>
          <a:spcPct val="0"/>
        </a:spcBef>
        <a:spcAft>
          <a:spcPct val="0"/>
        </a:spcAft>
        <a:defRPr sz="3200" b="1">
          <a:solidFill>
            <a:srgbClr val="006699"/>
          </a:solidFill>
          <a:latin typeface="Arial" charset="0"/>
        </a:defRPr>
      </a:lvl4pPr>
      <a:lvl5pPr algn="r" defTabSz="914068" rtl="0" fontAlgn="base">
        <a:spcBef>
          <a:spcPct val="0"/>
        </a:spcBef>
        <a:spcAft>
          <a:spcPct val="0"/>
        </a:spcAft>
        <a:defRPr sz="3200" b="1">
          <a:solidFill>
            <a:srgbClr val="006699"/>
          </a:solidFill>
          <a:latin typeface="Arial" charset="0"/>
        </a:defRPr>
      </a:lvl5pPr>
      <a:lvl6pPr marL="414569" algn="r" defTabSz="914068" rtl="0" fontAlgn="base">
        <a:spcBef>
          <a:spcPct val="0"/>
        </a:spcBef>
        <a:spcAft>
          <a:spcPct val="0"/>
        </a:spcAft>
        <a:defRPr sz="3200" b="1">
          <a:solidFill>
            <a:srgbClr val="006699"/>
          </a:solidFill>
          <a:latin typeface="Arial" charset="0"/>
        </a:defRPr>
      </a:lvl6pPr>
      <a:lvl7pPr marL="829139" algn="r" defTabSz="914068" rtl="0" fontAlgn="base">
        <a:spcBef>
          <a:spcPct val="0"/>
        </a:spcBef>
        <a:spcAft>
          <a:spcPct val="0"/>
        </a:spcAft>
        <a:defRPr sz="3200" b="1">
          <a:solidFill>
            <a:srgbClr val="006699"/>
          </a:solidFill>
          <a:latin typeface="Arial" charset="0"/>
        </a:defRPr>
      </a:lvl7pPr>
      <a:lvl8pPr marL="1243708" algn="r" defTabSz="914068" rtl="0" fontAlgn="base">
        <a:spcBef>
          <a:spcPct val="0"/>
        </a:spcBef>
        <a:spcAft>
          <a:spcPct val="0"/>
        </a:spcAft>
        <a:defRPr sz="3200" b="1">
          <a:solidFill>
            <a:srgbClr val="006699"/>
          </a:solidFill>
          <a:latin typeface="Arial" charset="0"/>
        </a:defRPr>
      </a:lvl8pPr>
      <a:lvl9pPr marL="1658279" algn="r" defTabSz="914068" rtl="0" fontAlgn="base">
        <a:spcBef>
          <a:spcPct val="0"/>
        </a:spcBef>
        <a:spcAft>
          <a:spcPct val="0"/>
        </a:spcAft>
        <a:defRPr sz="3200" b="1">
          <a:solidFill>
            <a:srgbClr val="006699"/>
          </a:solidFill>
          <a:latin typeface="Arial" charset="0"/>
        </a:defRPr>
      </a:lvl9pPr>
    </p:titleStyle>
    <p:bodyStyle>
      <a:lvl1pPr marL="342595" indent="-342595" algn="l" defTabSz="914068" rtl="0" fontAlgn="base">
        <a:spcBef>
          <a:spcPct val="40000"/>
        </a:spcBef>
        <a:spcAft>
          <a:spcPct val="0"/>
        </a:spcAft>
        <a:buClr>
          <a:srgbClr val="006699"/>
        </a:buClr>
        <a:buChar char="•"/>
        <a:defRPr sz="2800">
          <a:solidFill>
            <a:srgbClr val="000000"/>
          </a:solidFill>
          <a:latin typeface="Calibri" panose="020F0502020204030204" pitchFamily="34" charset="0"/>
          <a:ea typeface="+mn-ea"/>
          <a:cs typeface="+mn-cs"/>
        </a:defRPr>
      </a:lvl1pPr>
      <a:lvl2pPr marL="742771" indent="-286458" algn="l" defTabSz="914068" rtl="0" fontAlgn="base">
        <a:spcBef>
          <a:spcPct val="20000"/>
        </a:spcBef>
        <a:spcAft>
          <a:spcPct val="0"/>
        </a:spcAft>
        <a:buClr>
          <a:srgbClr val="006699"/>
        </a:buClr>
        <a:buChar char="–"/>
        <a:defRPr sz="2400">
          <a:solidFill>
            <a:srgbClr val="000000"/>
          </a:solidFill>
          <a:latin typeface="Calibri" panose="020F0502020204030204" pitchFamily="34" charset="0"/>
        </a:defRPr>
      </a:lvl2pPr>
      <a:lvl3pPr marL="1142945" indent="-228878" algn="l" defTabSz="914068" rtl="0" fontAlgn="base">
        <a:spcBef>
          <a:spcPct val="20000"/>
        </a:spcBef>
        <a:spcAft>
          <a:spcPct val="0"/>
        </a:spcAft>
        <a:buClr>
          <a:srgbClr val="006699"/>
        </a:buClr>
        <a:buChar char="•"/>
        <a:defRPr sz="2000">
          <a:solidFill>
            <a:srgbClr val="000000"/>
          </a:solidFill>
          <a:latin typeface="Calibri" panose="020F0502020204030204" pitchFamily="34" charset="0"/>
        </a:defRPr>
      </a:lvl3pPr>
      <a:lvl4pPr marL="1599260" indent="-228878" algn="l" defTabSz="914068" rtl="0" fontAlgn="base">
        <a:spcBef>
          <a:spcPct val="20000"/>
        </a:spcBef>
        <a:spcAft>
          <a:spcPct val="0"/>
        </a:spcAft>
        <a:buClr>
          <a:srgbClr val="006699"/>
        </a:buClr>
        <a:buChar char="–"/>
        <a:defRPr sz="2000">
          <a:solidFill>
            <a:srgbClr val="000000"/>
          </a:solidFill>
          <a:latin typeface="Calibri" panose="020F0502020204030204" pitchFamily="34" charset="0"/>
        </a:defRPr>
      </a:lvl4pPr>
      <a:lvl5pPr marL="2057015" indent="-228878" algn="l" defTabSz="914068" rtl="0" fontAlgn="base">
        <a:spcBef>
          <a:spcPct val="20000"/>
        </a:spcBef>
        <a:spcAft>
          <a:spcPct val="0"/>
        </a:spcAft>
        <a:buClr>
          <a:srgbClr val="006699"/>
        </a:buClr>
        <a:buChar char="»"/>
        <a:defRPr sz="2000">
          <a:solidFill>
            <a:srgbClr val="000000"/>
          </a:solidFill>
          <a:latin typeface="Calibri" panose="020F0502020204030204" pitchFamily="34" charset="0"/>
        </a:defRPr>
      </a:lvl5pPr>
      <a:lvl6pPr marL="2471584" indent="-228878" algn="l" defTabSz="914068" rtl="0" fontAlgn="base">
        <a:spcBef>
          <a:spcPct val="20000"/>
        </a:spcBef>
        <a:spcAft>
          <a:spcPct val="0"/>
        </a:spcAft>
        <a:buClr>
          <a:srgbClr val="006699"/>
        </a:buClr>
        <a:buChar char="»"/>
        <a:defRPr sz="2000">
          <a:solidFill>
            <a:srgbClr val="000000"/>
          </a:solidFill>
          <a:latin typeface="+mn-lt"/>
        </a:defRPr>
      </a:lvl6pPr>
      <a:lvl7pPr marL="2886155" indent="-228878" algn="l" defTabSz="914068" rtl="0" fontAlgn="base">
        <a:spcBef>
          <a:spcPct val="20000"/>
        </a:spcBef>
        <a:spcAft>
          <a:spcPct val="0"/>
        </a:spcAft>
        <a:buClr>
          <a:srgbClr val="006699"/>
        </a:buClr>
        <a:buChar char="»"/>
        <a:defRPr sz="2000">
          <a:solidFill>
            <a:srgbClr val="000000"/>
          </a:solidFill>
          <a:latin typeface="+mn-lt"/>
        </a:defRPr>
      </a:lvl7pPr>
      <a:lvl8pPr marL="3300721" indent="-228878" algn="l" defTabSz="914068" rtl="0" fontAlgn="base">
        <a:spcBef>
          <a:spcPct val="20000"/>
        </a:spcBef>
        <a:spcAft>
          <a:spcPct val="0"/>
        </a:spcAft>
        <a:buClr>
          <a:srgbClr val="006699"/>
        </a:buClr>
        <a:buChar char="»"/>
        <a:defRPr sz="2000">
          <a:solidFill>
            <a:srgbClr val="000000"/>
          </a:solidFill>
          <a:latin typeface="+mn-lt"/>
        </a:defRPr>
      </a:lvl8pPr>
      <a:lvl9pPr marL="3715294" indent="-228878" algn="l" defTabSz="914068" rtl="0" fontAlgn="base">
        <a:spcBef>
          <a:spcPct val="20000"/>
        </a:spcBef>
        <a:spcAft>
          <a:spcPct val="0"/>
        </a:spcAft>
        <a:buClr>
          <a:srgbClr val="006699"/>
        </a:buClr>
        <a:buChar char="»"/>
        <a:defRPr sz="2000">
          <a:solidFill>
            <a:srgbClr val="000000"/>
          </a:solidFill>
          <a:latin typeface="+mn-lt"/>
        </a:defRPr>
      </a:lvl9pPr>
    </p:bodyStyle>
    <p:otherStyle>
      <a:defPPr>
        <a:defRPr lang="en-US"/>
      </a:defPPr>
      <a:lvl1pPr marL="0" algn="l" defTabSz="829139" rtl="0" eaLnBrk="1" latinLnBrk="0" hangingPunct="1">
        <a:defRPr sz="1600" kern="1200">
          <a:solidFill>
            <a:schemeClr val="tx1"/>
          </a:solidFill>
          <a:latin typeface="+mn-lt"/>
          <a:ea typeface="+mn-ea"/>
          <a:cs typeface="+mn-cs"/>
        </a:defRPr>
      </a:lvl1pPr>
      <a:lvl2pPr marL="414569" algn="l" defTabSz="829139" rtl="0" eaLnBrk="1" latinLnBrk="0" hangingPunct="1">
        <a:defRPr sz="1600" kern="1200">
          <a:solidFill>
            <a:schemeClr val="tx1"/>
          </a:solidFill>
          <a:latin typeface="+mn-lt"/>
          <a:ea typeface="+mn-ea"/>
          <a:cs typeface="+mn-cs"/>
        </a:defRPr>
      </a:lvl2pPr>
      <a:lvl3pPr marL="829139" algn="l" defTabSz="829139" rtl="0" eaLnBrk="1" latinLnBrk="0" hangingPunct="1">
        <a:defRPr sz="1600" kern="1200">
          <a:solidFill>
            <a:schemeClr val="tx1"/>
          </a:solidFill>
          <a:latin typeface="+mn-lt"/>
          <a:ea typeface="+mn-ea"/>
          <a:cs typeface="+mn-cs"/>
        </a:defRPr>
      </a:lvl3pPr>
      <a:lvl4pPr marL="1243708" algn="l" defTabSz="829139" rtl="0" eaLnBrk="1" latinLnBrk="0" hangingPunct="1">
        <a:defRPr sz="1600" kern="1200">
          <a:solidFill>
            <a:schemeClr val="tx1"/>
          </a:solidFill>
          <a:latin typeface="+mn-lt"/>
          <a:ea typeface="+mn-ea"/>
          <a:cs typeface="+mn-cs"/>
        </a:defRPr>
      </a:lvl4pPr>
      <a:lvl5pPr marL="1658279" algn="l" defTabSz="829139" rtl="0" eaLnBrk="1" latinLnBrk="0" hangingPunct="1">
        <a:defRPr sz="1600" kern="1200">
          <a:solidFill>
            <a:schemeClr val="tx1"/>
          </a:solidFill>
          <a:latin typeface="+mn-lt"/>
          <a:ea typeface="+mn-ea"/>
          <a:cs typeface="+mn-cs"/>
        </a:defRPr>
      </a:lvl5pPr>
      <a:lvl6pPr marL="2072848" algn="l" defTabSz="829139" rtl="0" eaLnBrk="1" latinLnBrk="0" hangingPunct="1">
        <a:defRPr sz="1600" kern="1200">
          <a:solidFill>
            <a:schemeClr val="tx1"/>
          </a:solidFill>
          <a:latin typeface="+mn-lt"/>
          <a:ea typeface="+mn-ea"/>
          <a:cs typeface="+mn-cs"/>
        </a:defRPr>
      </a:lvl6pPr>
      <a:lvl7pPr marL="2487419" algn="l" defTabSz="829139" rtl="0" eaLnBrk="1" latinLnBrk="0" hangingPunct="1">
        <a:defRPr sz="1600" kern="1200">
          <a:solidFill>
            <a:schemeClr val="tx1"/>
          </a:solidFill>
          <a:latin typeface="+mn-lt"/>
          <a:ea typeface="+mn-ea"/>
          <a:cs typeface="+mn-cs"/>
        </a:defRPr>
      </a:lvl7pPr>
      <a:lvl8pPr marL="2901987" algn="l" defTabSz="829139" rtl="0" eaLnBrk="1" latinLnBrk="0" hangingPunct="1">
        <a:defRPr sz="1600" kern="1200">
          <a:solidFill>
            <a:schemeClr val="tx1"/>
          </a:solidFill>
          <a:latin typeface="+mn-lt"/>
          <a:ea typeface="+mn-ea"/>
          <a:cs typeface="+mn-cs"/>
        </a:defRPr>
      </a:lvl8pPr>
      <a:lvl9pPr marL="3316557" algn="l" defTabSz="829139"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l="-2000" r="-2000"/>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228600"/>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457200" y="1371600"/>
            <a:ext cx="82296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Rectangle 8"/>
          <p:cNvSpPr>
            <a:spLocks noChangeArrowheads="1"/>
          </p:cNvSpPr>
          <p:nvPr/>
        </p:nvSpPr>
        <p:spPr bwMode="auto">
          <a:xfrm>
            <a:off x="4110038" y="2914650"/>
            <a:ext cx="9144000" cy="0"/>
          </a:xfrm>
          <a:prstGeom prst="rect">
            <a:avLst/>
          </a:prstGeom>
          <a:noFill/>
          <a:ln w="9525">
            <a:noFill/>
            <a:miter lim="800000"/>
            <a:headEnd/>
            <a:tailEnd/>
          </a:ln>
          <a:effectLst/>
        </p:spPr>
        <p:txBody>
          <a:bodyPr lIns="90000" tIns="46800" rIns="90000" bIns="46800">
            <a:spAutoFit/>
          </a:bodyPr>
          <a:lstStyle/>
          <a:p>
            <a:pPr fontAlgn="auto">
              <a:spcBef>
                <a:spcPts val="0"/>
              </a:spcBef>
              <a:spcAft>
                <a:spcPts val="0"/>
              </a:spcAft>
              <a:defRPr/>
            </a:pPr>
            <a:endParaRPr lang="en-GB">
              <a:solidFill>
                <a:srgbClr val="000000"/>
              </a:solidFill>
              <a:latin typeface="Trebuchet MS"/>
              <a:ea typeface="ＭＳ Ｐゴシック" charset="-128"/>
            </a:endParaRPr>
          </a:p>
        </p:txBody>
      </p:sp>
      <p:sp>
        <p:nvSpPr>
          <p:cNvPr id="2" name="Slide Number Placeholder 1"/>
          <p:cNvSpPr>
            <a:spLocks noGrp="1"/>
          </p:cNvSpPr>
          <p:nvPr>
            <p:ph type="sldNum" sz="quarter" idx="4"/>
          </p:nvPr>
        </p:nvSpPr>
        <p:spPr>
          <a:xfrm>
            <a:off x="8686800" y="6340475"/>
            <a:ext cx="381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C374790-8E4E-3144-B348-3F515F04FD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40455130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Lst>
  <p:transition xmlns:p14="http://schemas.microsoft.com/office/powerpoint/2010/main" spd="med">
    <p:fade thruBlk="1"/>
  </p:transition>
  <p:timing>
    <p:tnLst>
      <p:par>
        <p:cTn xmlns:p14="http://schemas.microsoft.com/office/powerpoint/2010/main" id="1" dur="indefinite" restart="never" nodeType="tmRoot"/>
      </p:par>
    </p:tnLst>
  </p:timing>
  <p:hf hdr="0" ftr="0" dt="0"/>
  <p:txStyles>
    <p:titleStyle>
      <a:lvl1pPr algn="l" rtl="0" fontAlgn="base">
        <a:spcBef>
          <a:spcPct val="0"/>
        </a:spcBef>
        <a:spcAft>
          <a:spcPct val="0"/>
        </a:spcAft>
        <a:defRPr sz="3600">
          <a:solidFill>
            <a:schemeClr val="bg1"/>
          </a:solidFill>
          <a:latin typeface="+mj-lt"/>
          <a:ea typeface="+mj-ea"/>
          <a:cs typeface="+mj-cs"/>
        </a:defRPr>
      </a:lvl1pPr>
      <a:lvl2pPr algn="l" rtl="0" fontAlgn="base">
        <a:spcBef>
          <a:spcPct val="0"/>
        </a:spcBef>
        <a:spcAft>
          <a:spcPct val="0"/>
        </a:spcAft>
        <a:defRPr sz="3600">
          <a:solidFill>
            <a:srgbClr val="462300"/>
          </a:solidFill>
          <a:latin typeface="Trebuchet MS" pitchFamily="34" charset="0"/>
        </a:defRPr>
      </a:lvl2pPr>
      <a:lvl3pPr algn="l" rtl="0" fontAlgn="base">
        <a:spcBef>
          <a:spcPct val="0"/>
        </a:spcBef>
        <a:spcAft>
          <a:spcPct val="0"/>
        </a:spcAft>
        <a:defRPr sz="3600">
          <a:solidFill>
            <a:srgbClr val="462300"/>
          </a:solidFill>
          <a:latin typeface="Trebuchet MS" pitchFamily="34" charset="0"/>
        </a:defRPr>
      </a:lvl3pPr>
      <a:lvl4pPr algn="l" rtl="0" fontAlgn="base">
        <a:spcBef>
          <a:spcPct val="0"/>
        </a:spcBef>
        <a:spcAft>
          <a:spcPct val="0"/>
        </a:spcAft>
        <a:defRPr sz="3600">
          <a:solidFill>
            <a:srgbClr val="462300"/>
          </a:solidFill>
          <a:latin typeface="Trebuchet MS" pitchFamily="34" charset="0"/>
        </a:defRPr>
      </a:lvl4pPr>
      <a:lvl5pPr algn="l" rtl="0" fontAlgn="base">
        <a:spcBef>
          <a:spcPct val="0"/>
        </a:spcBef>
        <a:spcAft>
          <a:spcPct val="0"/>
        </a:spcAft>
        <a:defRPr sz="3600">
          <a:solidFill>
            <a:srgbClr val="462300"/>
          </a:solidFill>
          <a:latin typeface="Trebuchet MS" pitchFamily="34" charset="0"/>
        </a:defRPr>
      </a:lvl5pPr>
      <a:lvl6pPr marL="457200" algn="l" rtl="0" eaLnBrk="1" fontAlgn="base" hangingPunct="1">
        <a:spcBef>
          <a:spcPct val="0"/>
        </a:spcBef>
        <a:spcAft>
          <a:spcPct val="0"/>
        </a:spcAft>
        <a:defRPr sz="3600">
          <a:solidFill>
            <a:srgbClr val="462300"/>
          </a:solidFill>
          <a:latin typeface="Trebuchet MS" pitchFamily="34" charset="0"/>
        </a:defRPr>
      </a:lvl6pPr>
      <a:lvl7pPr marL="914400" algn="l" rtl="0" eaLnBrk="1" fontAlgn="base" hangingPunct="1">
        <a:spcBef>
          <a:spcPct val="0"/>
        </a:spcBef>
        <a:spcAft>
          <a:spcPct val="0"/>
        </a:spcAft>
        <a:defRPr sz="3600">
          <a:solidFill>
            <a:srgbClr val="462300"/>
          </a:solidFill>
          <a:latin typeface="Trebuchet MS" pitchFamily="34" charset="0"/>
        </a:defRPr>
      </a:lvl7pPr>
      <a:lvl8pPr marL="1371600" algn="l" rtl="0" eaLnBrk="1" fontAlgn="base" hangingPunct="1">
        <a:spcBef>
          <a:spcPct val="0"/>
        </a:spcBef>
        <a:spcAft>
          <a:spcPct val="0"/>
        </a:spcAft>
        <a:defRPr sz="3600">
          <a:solidFill>
            <a:srgbClr val="462300"/>
          </a:solidFill>
          <a:latin typeface="Trebuchet MS" pitchFamily="34" charset="0"/>
        </a:defRPr>
      </a:lvl8pPr>
      <a:lvl9pPr marL="1828800" algn="l" rtl="0" eaLnBrk="1" fontAlgn="base" hangingPunct="1">
        <a:spcBef>
          <a:spcPct val="0"/>
        </a:spcBef>
        <a:spcAft>
          <a:spcPct val="0"/>
        </a:spcAft>
        <a:defRPr sz="3600">
          <a:solidFill>
            <a:srgbClr val="462300"/>
          </a:solidFill>
          <a:latin typeface="Trebuchet MS" pitchFamily="34" charset="0"/>
        </a:defRPr>
      </a:lvl9pPr>
    </p:titleStyle>
    <p:bodyStyle>
      <a:lvl1pPr marL="342900" indent="-342900" algn="l" rtl="0" fontAlgn="base">
        <a:spcBef>
          <a:spcPct val="20000"/>
        </a:spcBef>
        <a:spcAft>
          <a:spcPct val="0"/>
        </a:spcAft>
        <a:buChar char="•"/>
        <a:defRPr sz="3200">
          <a:solidFill>
            <a:srgbClr val="002060"/>
          </a:solidFill>
          <a:latin typeface="+mn-lt"/>
          <a:ea typeface="+mn-ea"/>
          <a:cs typeface="+mn-cs"/>
        </a:defRPr>
      </a:lvl1pPr>
      <a:lvl2pPr marL="742950" indent="-285750" algn="l" rtl="0" fontAlgn="base">
        <a:spcBef>
          <a:spcPct val="20000"/>
        </a:spcBef>
        <a:spcAft>
          <a:spcPct val="0"/>
        </a:spcAft>
        <a:buChar char="–"/>
        <a:defRPr sz="2800">
          <a:solidFill>
            <a:srgbClr val="002060"/>
          </a:solidFill>
          <a:latin typeface="+mn-lt"/>
        </a:defRPr>
      </a:lvl2pPr>
      <a:lvl3pPr marL="1143000" indent="-228600" algn="l" rtl="0" fontAlgn="base">
        <a:spcBef>
          <a:spcPct val="20000"/>
        </a:spcBef>
        <a:spcAft>
          <a:spcPct val="0"/>
        </a:spcAft>
        <a:buChar char="•"/>
        <a:defRPr sz="2400">
          <a:solidFill>
            <a:srgbClr val="002060"/>
          </a:solidFill>
          <a:latin typeface="+mn-lt"/>
        </a:defRPr>
      </a:lvl3pPr>
      <a:lvl4pPr marL="1600200" indent="-228600" algn="l" rtl="0" fontAlgn="base">
        <a:spcBef>
          <a:spcPct val="20000"/>
        </a:spcBef>
        <a:spcAft>
          <a:spcPct val="0"/>
        </a:spcAft>
        <a:buChar char="–"/>
        <a:defRPr sz="2000">
          <a:solidFill>
            <a:srgbClr val="002060"/>
          </a:solidFill>
          <a:latin typeface="+mn-lt"/>
        </a:defRPr>
      </a:lvl4pPr>
      <a:lvl5pPr marL="2057400" indent="-228600" algn="l" rtl="0" fontAlgn="base">
        <a:spcBef>
          <a:spcPct val="20000"/>
        </a:spcBef>
        <a:spcAft>
          <a:spcPct val="0"/>
        </a:spcAft>
        <a:buChar char="»"/>
        <a:defRPr sz="2000">
          <a:solidFill>
            <a:srgbClr val="002060"/>
          </a:solidFill>
          <a:latin typeface="+mn-lt"/>
        </a:defRPr>
      </a:lvl5pPr>
      <a:lvl6pPr marL="2514600" indent="-228600" algn="l" rtl="0" eaLnBrk="1" fontAlgn="base" hangingPunct="1">
        <a:spcBef>
          <a:spcPct val="20000"/>
        </a:spcBef>
        <a:spcAft>
          <a:spcPct val="0"/>
        </a:spcAft>
        <a:buChar char="»"/>
        <a:defRPr sz="2000">
          <a:solidFill>
            <a:srgbClr val="462300"/>
          </a:solidFill>
          <a:latin typeface="+mn-lt"/>
        </a:defRPr>
      </a:lvl6pPr>
      <a:lvl7pPr marL="2971800" indent="-228600" algn="l" rtl="0" eaLnBrk="1" fontAlgn="base" hangingPunct="1">
        <a:spcBef>
          <a:spcPct val="20000"/>
        </a:spcBef>
        <a:spcAft>
          <a:spcPct val="0"/>
        </a:spcAft>
        <a:buChar char="»"/>
        <a:defRPr sz="2000">
          <a:solidFill>
            <a:srgbClr val="462300"/>
          </a:solidFill>
          <a:latin typeface="+mn-lt"/>
        </a:defRPr>
      </a:lvl7pPr>
      <a:lvl8pPr marL="3429000" indent="-228600" algn="l" rtl="0" eaLnBrk="1" fontAlgn="base" hangingPunct="1">
        <a:spcBef>
          <a:spcPct val="20000"/>
        </a:spcBef>
        <a:spcAft>
          <a:spcPct val="0"/>
        </a:spcAft>
        <a:buChar char="»"/>
        <a:defRPr sz="2000">
          <a:solidFill>
            <a:srgbClr val="462300"/>
          </a:solidFill>
          <a:latin typeface="+mn-lt"/>
        </a:defRPr>
      </a:lvl8pPr>
      <a:lvl9pPr marL="3886200" indent="-228600" algn="l" rtl="0" eaLnBrk="1" fontAlgn="base" hangingPunct="1">
        <a:spcBef>
          <a:spcPct val="20000"/>
        </a:spcBef>
        <a:spcAft>
          <a:spcPct val="0"/>
        </a:spcAft>
        <a:buChar char="»"/>
        <a:defRPr sz="2000">
          <a:solidFill>
            <a:srgbClr val="462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l="-2000" r="-2000"/>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228600"/>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457200" y="1371600"/>
            <a:ext cx="82296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Rectangle 8"/>
          <p:cNvSpPr>
            <a:spLocks noChangeArrowheads="1"/>
          </p:cNvSpPr>
          <p:nvPr/>
        </p:nvSpPr>
        <p:spPr bwMode="auto">
          <a:xfrm>
            <a:off x="4110038" y="2914650"/>
            <a:ext cx="9144000" cy="0"/>
          </a:xfrm>
          <a:prstGeom prst="rect">
            <a:avLst/>
          </a:prstGeom>
          <a:noFill/>
          <a:ln w="9525">
            <a:noFill/>
            <a:miter lim="800000"/>
            <a:headEnd/>
            <a:tailEnd/>
          </a:ln>
          <a:effectLst/>
        </p:spPr>
        <p:txBody>
          <a:bodyPr lIns="90000" tIns="46800" rIns="90000" bIns="46800">
            <a:spAutoFit/>
          </a:bodyPr>
          <a:lstStyle/>
          <a:p>
            <a:pPr fontAlgn="auto">
              <a:spcBef>
                <a:spcPts val="0"/>
              </a:spcBef>
              <a:spcAft>
                <a:spcPts val="0"/>
              </a:spcAft>
              <a:defRPr/>
            </a:pPr>
            <a:endParaRPr lang="en-GB">
              <a:solidFill>
                <a:srgbClr val="000000"/>
              </a:solidFill>
              <a:latin typeface="Trebuchet MS"/>
              <a:ea typeface="ＭＳ Ｐゴシック" charset="-128"/>
            </a:endParaRPr>
          </a:p>
        </p:txBody>
      </p:sp>
      <p:sp>
        <p:nvSpPr>
          <p:cNvPr id="2" name="Slide Number Placeholder 1"/>
          <p:cNvSpPr>
            <a:spLocks noGrp="1"/>
          </p:cNvSpPr>
          <p:nvPr>
            <p:ph type="sldNum" sz="quarter" idx="4"/>
          </p:nvPr>
        </p:nvSpPr>
        <p:spPr>
          <a:xfrm>
            <a:off x="8686800" y="6340475"/>
            <a:ext cx="381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C374790-8E4E-3144-B348-3F515F04FD9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55702362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Lst>
  <p:transition xmlns:p14="http://schemas.microsoft.com/office/powerpoint/2010/main" spd="med">
    <p:fade thruBlk="1"/>
  </p:transition>
  <p:timing>
    <p:tnLst>
      <p:par>
        <p:cTn xmlns:p14="http://schemas.microsoft.com/office/powerpoint/2010/main" id="1" dur="indefinite" restart="never" nodeType="tmRoot"/>
      </p:par>
    </p:tnLst>
  </p:timing>
  <p:hf hdr="0" ftr="0" dt="0"/>
  <p:txStyles>
    <p:titleStyle>
      <a:lvl1pPr algn="l" rtl="0" fontAlgn="base">
        <a:spcBef>
          <a:spcPct val="0"/>
        </a:spcBef>
        <a:spcAft>
          <a:spcPct val="0"/>
        </a:spcAft>
        <a:defRPr sz="3600">
          <a:solidFill>
            <a:schemeClr val="bg1"/>
          </a:solidFill>
          <a:latin typeface="+mj-lt"/>
          <a:ea typeface="+mj-ea"/>
          <a:cs typeface="+mj-cs"/>
        </a:defRPr>
      </a:lvl1pPr>
      <a:lvl2pPr algn="l" rtl="0" fontAlgn="base">
        <a:spcBef>
          <a:spcPct val="0"/>
        </a:spcBef>
        <a:spcAft>
          <a:spcPct val="0"/>
        </a:spcAft>
        <a:defRPr sz="3600">
          <a:solidFill>
            <a:srgbClr val="462300"/>
          </a:solidFill>
          <a:latin typeface="Trebuchet MS" pitchFamily="34" charset="0"/>
        </a:defRPr>
      </a:lvl2pPr>
      <a:lvl3pPr algn="l" rtl="0" fontAlgn="base">
        <a:spcBef>
          <a:spcPct val="0"/>
        </a:spcBef>
        <a:spcAft>
          <a:spcPct val="0"/>
        </a:spcAft>
        <a:defRPr sz="3600">
          <a:solidFill>
            <a:srgbClr val="462300"/>
          </a:solidFill>
          <a:latin typeface="Trebuchet MS" pitchFamily="34" charset="0"/>
        </a:defRPr>
      </a:lvl3pPr>
      <a:lvl4pPr algn="l" rtl="0" fontAlgn="base">
        <a:spcBef>
          <a:spcPct val="0"/>
        </a:spcBef>
        <a:spcAft>
          <a:spcPct val="0"/>
        </a:spcAft>
        <a:defRPr sz="3600">
          <a:solidFill>
            <a:srgbClr val="462300"/>
          </a:solidFill>
          <a:latin typeface="Trebuchet MS" pitchFamily="34" charset="0"/>
        </a:defRPr>
      </a:lvl4pPr>
      <a:lvl5pPr algn="l" rtl="0" fontAlgn="base">
        <a:spcBef>
          <a:spcPct val="0"/>
        </a:spcBef>
        <a:spcAft>
          <a:spcPct val="0"/>
        </a:spcAft>
        <a:defRPr sz="3600">
          <a:solidFill>
            <a:srgbClr val="462300"/>
          </a:solidFill>
          <a:latin typeface="Trebuchet MS" pitchFamily="34" charset="0"/>
        </a:defRPr>
      </a:lvl5pPr>
      <a:lvl6pPr marL="457200" algn="l" rtl="0" eaLnBrk="1" fontAlgn="base" hangingPunct="1">
        <a:spcBef>
          <a:spcPct val="0"/>
        </a:spcBef>
        <a:spcAft>
          <a:spcPct val="0"/>
        </a:spcAft>
        <a:defRPr sz="3600">
          <a:solidFill>
            <a:srgbClr val="462300"/>
          </a:solidFill>
          <a:latin typeface="Trebuchet MS" pitchFamily="34" charset="0"/>
        </a:defRPr>
      </a:lvl6pPr>
      <a:lvl7pPr marL="914400" algn="l" rtl="0" eaLnBrk="1" fontAlgn="base" hangingPunct="1">
        <a:spcBef>
          <a:spcPct val="0"/>
        </a:spcBef>
        <a:spcAft>
          <a:spcPct val="0"/>
        </a:spcAft>
        <a:defRPr sz="3600">
          <a:solidFill>
            <a:srgbClr val="462300"/>
          </a:solidFill>
          <a:latin typeface="Trebuchet MS" pitchFamily="34" charset="0"/>
        </a:defRPr>
      </a:lvl7pPr>
      <a:lvl8pPr marL="1371600" algn="l" rtl="0" eaLnBrk="1" fontAlgn="base" hangingPunct="1">
        <a:spcBef>
          <a:spcPct val="0"/>
        </a:spcBef>
        <a:spcAft>
          <a:spcPct val="0"/>
        </a:spcAft>
        <a:defRPr sz="3600">
          <a:solidFill>
            <a:srgbClr val="462300"/>
          </a:solidFill>
          <a:latin typeface="Trebuchet MS" pitchFamily="34" charset="0"/>
        </a:defRPr>
      </a:lvl8pPr>
      <a:lvl9pPr marL="1828800" algn="l" rtl="0" eaLnBrk="1" fontAlgn="base" hangingPunct="1">
        <a:spcBef>
          <a:spcPct val="0"/>
        </a:spcBef>
        <a:spcAft>
          <a:spcPct val="0"/>
        </a:spcAft>
        <a:defRPr sz="3600">
          <a:solidFill>
            <a:srgbClr val="462300"/>
          </a:solidFill>
          <a:latin typeface="Trebuchet MS" pitchFamily="34" charset="0"/>
        </a:defRPr>
      </a:lvl9pPr>
    </p:titleStyle>
    <p:bodyStyle>
      <a:lvl1pPr marL="342900" indent="-342900" algn="l" rtl="0" fontAlgn="base">
        <a:spcBef>
          <a:spcPct val="20000"/>
        </a:spcBef>
        <a:spcAft>
          <a:spcPct val="0"/>
        </a:spcAft>
        <a:buChar char="•"/>
        <a:defRPr sz="3200">
          <a:solidFill>
            <a:srgbClr val="002060"/>
          </a:solidFill>
          <a:latin typeface="+mn-lt"/>
          <a:ea typeface="+mn-ea"/>
          <a:cs typeface="+mn-cs"/>
        </a:defRPr>
      </a:lvl1pPr>
      <a:lvl2pPr marL="742950" indent="-285750" algn="l" rtl="0" fontAlgn="base">
        <a:spcBef>
          <a:spcPct val="20000"/>
        </a:spcBef>
        <a:spcAft>
          <a:spcPct val="0"/>
        </a:spcAft>
        <a:buChar char="–"/>
        <a:defRPr sz="2800">
          <a:solidFill>
            <a:srgbClr val="002060"/>
          </a:solidFill>
          <a:latin typeface="+mn-lt"/>
        </a:defRPr>
      </a:lvl2pPr>
      <a:lvl3pPr marL="1143000" indent="-228600" algn="l" rtl="0" fontAlgn="base">
        <a:spcBef>
          <a:spcPct val="20000"/>
        </a:spcBef>
        <a:spcAft>
          <a:spcPct val="0"/>
        </a:spcAft>
        <a:buChar char="•"/>
        <a:defRPr sz="2400">
          <a:solidFill>
            <a:srgbClr val="002060"/>
          </a:solidFill>
          <a:latin typeface="+mn-lt"/>
        </a:defRPr>
      </a:lvl3pPr>
      <a:lvl4pPr marL="1600200" indent="-228600" algn="l" rtl="0" fontAlgn="base">
        <a:spcBef>
          <a:spcPct val="20000"/>
        </a:spcBef>
        <a:spcAft>
          <a:spcPct val="0"/>
        </a:spcAft>
        <a:buChar char="–"/>
        <a:defRPr sz="2000">
          <a:solidFill>
            <a:srgbClr val="002060"/>
          </a:solidFill>
          <a:latin typeface="+mn-lt"/>
        </a:defRPr>
      </a:lvl4pPr>
      <a:lvl5pPr marL="2057400" indent="-228600" algn="l" rtl="0" fontAlgn="base">
        <a:spcBef>
          <a:spcPct val="20000"/>
        </a:spcBef>
        <a:spcAft>
          <a:spcPct val="0"/>
        </a:spcAft>
        <a:buChar char="»"/>
        <a:defRPr sz="2000">
          <a:solidFill>
            <a:srgbClr val="002060"/>
          </a:solidFill>
          <a:latin typeface="+mn-lt"/>
        </a:defRPr>
      </a:lvl5pPr>
      <a:lvl6pPr marL="2514600" indent="-228600" algn="l" rtl="0" eaLnBrk="1" fontAlgn="base" hangingPunct="1">
        <a:spcBef>
          <a:spcPct val="20000"/>
        </a:spcBef>
        <a:spcAft>
          <a:spcPct val="0"/>
        </a:spcAft>
        <a:buChar char="»"/>
        <a:defRPr sz="2000">
          <a:solidFill>
            <a:srgbClr val="462300"/>
          </a:solidFill>
          <a:latin typeface="+mn-lt"/>
        </a:defRPr>
      </a:lvl6pPr>
      <a:lvl7pPr marL="2971800" indent="-228600" algn="l" rtl="0" eaLnBrk="1" fontAlgn="base" hangingPunct="1">
        <a:spcBef>
          <a:spcPct val="20000"/>
        </a:spcBef>
        <a:spcAft>
          <a:spcPct val="0"/>
        </a:spcAft>
        <a:buChar char="»"/>
        <a:defRPr sz="2000">
          <a:solidFill>
            <a:srgbClr val="462300"/>
          </a:solidFill>
          <a:latin typeface="+mn-lt"/>
        </a:defRPr>
      </a:lvl7pPr>
      <a:lvl8pPr marL="3429000" indent="-228600" algn="l" rtl="0" eaLnBrk="1" fontAlgn="base" hangingPunct="1">
        <a:spcBef>
          <a:spcPct val="20000"/>
        </a:spcBef>
        <a:spcAft>
          <a:spcPct val="0"/>
        </a:spcAft>
        <a:buChar char="»"/>
        <a:defRPr sz="2000">
          <a:solidFill>
            <a:srgbClr val="462300"/>
          </a:solidFill>
          <a:latin typeface="+mn-lt"/>
        </a:defRPr>
      </a:lvl8pPr>
      <a:lvl9pPr marL="3886200" indent="-228600" algn="l" rtl="0" eaLnBrk="1" fontAlgn="base" hangingPunct="1">
        <a:spcBef>
          <a:spcPct val="20000"/>
        </a:spcBef>
        <a:spcAft>
          <a:spcPct val="0"/>
        </a:spcAft>
        <a:buChar char="»"/>
        <a:defRPr sz="2000">
          <a:solidFill>
            <a:srgbClr val="462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stretch>
            <a:fillRect l="-2000" r="-2000"/>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228600"/>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auto">
          <a:xfrm>
            <a:off x="457200" y="1371600"/>
            <a:ext cx="82296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Rectangle 8"/>
          <p:cNvSpPr>
            <a:spLocks noChangeArrowheads="1"/>
          </p:cNvSpPr>
          <p:nvPr/>
        </p:nvSpPr>
        <p:spPr bwMode="auto">
          <a:xfrm>
            <a:off x="4110038" y="2914650"/>
            <a:ext cx="9144000" cy="0"/>
          </a:xfrm>
          <a:prstGeom prst="rect">
            <a:avLst/>
          </a:prstGeom>
          <a:noFill/>
          <a:ln w="9525">
            <a:noFill/>
            <a:miter lim="800000"/>
            <a:headEnd/>
            <a:tailEnd/>
          </a:ln>
          <a:effectLst/>
        </p:spPr>
        <p:txBody>
          <a:bodyPr lIns="90000" tIns="46800" rIns="90000" bIns="46800">
            <a:spAutoFit/>
          </a:bodyPr>
          <a:lstStyle/>
          <a:p>
            <a:pPr eaLnBrk="1" fontAlgn="auto" hangingPunct="1">
              <a:spcBef>
                <a:spcPts val="0"/>
              </a:spcBef>
              <a:spcAft>
                <a:spcPts val="0"/>
              </a:spcAft>
              <a:defRPr/>
            </a:pPr>
            <a:endParaRPr lang="en-GB">
              <a:solidFill>
                <a:srgbClr val="000000"/>
              </a:solidFill>
              <a:latin typeface="Trebuchet MS"/>
              <a:ea typeface="ＭＳ Ｐゴシック" charset="-128"/>
              <a:cs typeface="Arial" charset="0"/>
            </a:endParaRPr>
          </a:p>
        </p:txBody>
      </p:sp>
    </p:spTree>
    <p:extLst>
      <p:ext uri="{BB962C8B-B14F-4D97-AF65-F5344CB8AC3E}">
        <p14:creationId xmlns:p14="http://schemas.microsoft.com/office/powerpoint/2010/main" val="342094806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Lst>
  <p:transition xmlns:p14="http://schemas.microsoft.com/office/powerpoint/2010/main" spd="slow">
    <p:fade thruBlk="1"/>
  </p:transitio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rgbClr val="462300"/>
          </a:solidFill>
          <a:latin typeface="Trebuchet MS" pitchFamily="34" charset="0"/>
        </a:defRPr>
      </a:lvl2pPr>
      <a:lvl3pPr algn="l" rtl="0" eaLnBrk="1" fontAlgn="base" hangingPunct="1">
        <a:spcBef>
          <a:spcPct val="0"/>
        </a:spcBef>
        <a:spcAft>
          <a:spcPct val="0"/>
        </a:spcAft>
        <a:defRPr sz="3600">
          <a:solidFill>
            <a:srgbClr val="462300"/>
          </a:solidFill>
          <a:latin typeface="Trebuchet MS" pitchFamily="34" charset="0"/>
        </a:defRPr>
      </a:lvl3pPr>
      <a:lvl4pPr algn="l" rtl="0" eaLnBrk="1" fontAlgn="base" hangingPunct="1">
        <a:spcBef>
          <a:spcPct val="0"/>
        </a:spcBef>
        <a:spcAft>
          <a:spcPct val="0"/>
        </a:spcAft>
        <a:defRPr sz="3600">
          <a:solidFill>
            <a:srgbClr val="462300"/>
          </a:solidFill>
          <a:latin typeface="Trebuchet MS" pitchFamily="34" charset="0"/>
        </a:defRPr>
      </a:lvl4pPr>
      <a:lvl5pPr algn="l" rtl="0" eaLnBrk="1" fontAlgn="base" hangingPunct="1">
        <a:spcBef>
          <a:spcPct val="0"/>
        </a:spcBef>
        <a:spcAft>
          <a:spcPct val="0"/>
        </a:spcAft>
        <a:defRPr sz="3600">
          <a:solidFill>
            <a:srgbClr val="462300"/>
          </a:solidFill>
          <a:latin typeface="Trebuchet MS" pitchFamily="34" charset="0"/>
        </a:defRPr>
      </a:lvl5pPr>
      <a:lvl6pPr marL="457200" algn="l" rtl="0" eaLnBrk="1" fontAlgn="base" hangingPunct="1">
        <a:spcBef>
          <a:spcPct val="0"/>
        </a:spcBef>
        <a:spcAft>
          <a:spcPct val="0"/>
        </a:spcAft>
        <a:defRPr sz="3600">
          <a:solidFill>
            <a:srgbClr val="462300"/>
          </a:solidFill>
          <a:latin typeface="Trebuchet MS" pitchFamily="34" charset="0"/>
        </a:defRPr>
      </a:lvl6pPr>
      <a:lvl7pPr marL="914400" algn="l" rtl="0" eaLnBrk="1" fontAlgn="base" hangingPunct="1">
        <a:spcBef>
          <a:spcPct val="0"/>
        </a:spcBef>
        <a:spcAft>
          <a:spcPct val="0"/>
        </a:spcAft>
        <a:defRPr sz="3600">
          <a:solidFill>
            <a:srgbClr val="462300"/>
          </a:solidFill>
          <a:latin typeface="Trebuchet MS" pitchFamily="34" charset="0"/>
        </a:defRPr>
      </a:lvl7pPr>
      <a:lvl8pPr marL="1371600" algn="l" rtl="0" eaLnBrk="1" fontAlgn="base" hangingPunct="1">
        <a:spcBef>
          <a:spcPct val="0"/>
        </a:spcBef>
        <a:spcAft>
          <a:spcPct val="0"/>
        </a:spcAft>
        <a:defRPr sz="3600">
          <a:solidFill>
            <a:srgbClr val="462300"/>
          </a:solidFill>
          <a:latin typeface="Trebuchet MS" pitchFamily="34" charset="0"/>
        </a:defRPr>
      </a:lvl8pPr>
      <a:lvl9pPr marL="1828800" algn="l" rtl="0" eaLnBrk="1" fontAlgn="base" hangingPunct="1">
        <a:spcBef>
          <a:spcPct val="0"/>
        </a:spcBef>
        <a:spcAft>
          <a:spcPct val="0"/>
        </a:spcAft>
        <a:defRPr sz="3600">
          <a:solidFill>
            <a:srgbClr val="462300"/>
          </a:solidFill>
          <a:latin typeface="Trebuchet MS" pitchFamily="34" charset="0"/>
        </a:defRPr>
      </a:lvl9pPr>
    </p:titleStyle>
    <p:bodyStyle>
      <a:lvl1pPr marL="342900" indent="-342900" algn="l" rtl="0" eaLnBrk="1" fontAlgn="base" hangingPunct="1">
        <a:spcBef>
          <a:spcPct val="20000"/>
        </a:spcBef>
        <a:spcAft>
          <a:spcPct val="0"/>
        </a:spcAft>
        <a:buChar char="•"/>
        <a:defRPr sz="3200">
          <a:solidFill>
            <a:srgbClr val="002060"/>
          </a:solidFill>
          <a:latin typeface="+mn-lt"/>
          <a:ea typeface="+mn-ea"/>
          <a:cs typeface="+mn-cs"/>
        </a:defRPr>
      </a:lvl1pPr>
      <a:lvl2pPr marL="742950" indent="-285750" algn="l" rtl="0" eaLnBrk="1" fontAlgn="base" hangingPunct="1">
        <a:spcBef>
          <a:spcPct val="20000"/>
        </a:spcBef>
        <a:spcAft>
          <a:spcPct val="0"/>
        </a:spcAft>
        <a:buChar char="–"/>
        <a:defRPr sz="2800">
          <a:solidFill>
            <a:srgbClr val="002060"/>
          </a:solidFill>
          <a:latin typeface="+mn-lt"/>
        </a:defRPr>
      </a:lvl2pPr>
      <a:lvl3pPr marL="1143000" indent="-228600" algn="l" rtl="0" eaLnBrk="1" fontAlgn="base" hangingPunct="1">
        <a:spcBef>
          <a:spcPct val="20000"/>
        </a:spcBef>
        <a:spcAft>
          <a:spcPct val="0"/>
        </a:spcAft>
        <a:buChar char="•"/>
        <a:defRPr sz="2400">
          <a:solidFill>
            <a:srgbClr val="002060"/>
          </a:solidFill>
          <a:latin typeface="+mn-lt"/>
        </a:defRPr>
      </a:lvl3pPr>
      <a:lvl4pPr marL="1600200" indent="-228600" algn="l" rtl="0" eaLnBrk="1" fontAlgn="base" hangingPunct="1">
        <a:spcBef>
          <a:spcPct val="20000"/>
        </a:spcBef>
        <a:spcAft>
          <a:spcPct val="0"/>
        </a:spcAft>
        <a:buChar char="–"/>
        <a:defRPr sz="2000">
          <a:solidFill>
            <a:srgbClr val="002060"/>
          </a:solidFill>
          <a:latin typeface="+mn-lt"/>
        </a:defRPr>
      </a:lvl4pPr>
      <a:lvl5pPr marL="2057400" indent="-228600" algn="l" rtl="0" eaLnBrk="1" fontAlgn="base" hangingPunct="1">
        <a:spcBef>
          <a:spcPct val="20000"/>
        </a:spcBef>
        <a:spcAft>
          <a:spcPct val="0"/>
        </a:spcAft>
        <a:buChar char="»"/>
        <a:defRPr sz="2000">
          <a:solidFill>
            <a:srgbClr val="002060"/>
          </a:solidFill>
          <a:latin typeface="+mn-lt"/>
        </a:defRPr>
      </a:lvl5pPr>
      <a:lvl6pPr marL="2514600" indent="-228600" algn="l" rtl="0" eaLnBrk="1" fontAlgn="base" hangingPunct="1">
        <a:spcBef>
          <a:spcPct val="20000"/>
        </a:spcBef>
        <a:spcAft>
          <a:spcPct val="0"/>
        </a:spcAft>
        <a:buChar char="»"/>
        <a:defRPr sz="2000">
          <a:solidFill>
            <a:srgbClr val="462300"/>
          </a:solidFill>
          <a:latin typeface="+mn-lt"/>
        </a:defRPr>
      </a:lvl6pPr>
      <a:lvl7pPr marL="2971800" indent="-228600" algn="l" rtl="0" eaLnBrk="1" fontAlgn="base" hangingPunct="1">
        <a:spcBef>
          <a:spcPct val="20000"/>
        </a:spcBef>
        <a:spcAft>
          <a:spcPct val="0"/>
        </a:spcAft>
        <a:buChar char="»"/>
        <a:defRPr sz="2000">
          <a:solidFill>
            <a:srgbClr val="462300"/>
          </a:solidFill>
          <a:latin typeface="+mn-lt"/>
        </a:defRPr>
      </a:lvl7pPr>
      <a:lvl8pPr marL="3429000" indent="-228600" algn="l" rtl="0" eaLnBrk="1" fontAlgn="base" hangingPunct="1">
        <a:spcBef>
          <a:spcPct val="20000"/>
        </a:spcBef>
        <a:spcAft>
          <a:spcPct val="0"/>
        </a:spcAft>
        <a:buChar char="»"/>
        <a:defRPr sz="2000">
          <a:solidFill>
            <a:srgbClr val="462300"/>
          </a:solidFill>
          <a:latin typeface="+mn-lt"/>
        </a:defRPr>
      </a:lvl8pPr>
      <a:lvl9pPr marL="3886200" indent="-228600" algn="l" rtl="0" eaLnBrk="1" fontAlgn="base" hangingPunct="1">
        <a:spcBef>
          <a:spcPct val="20000"/>
        </a:spcBef>
        <a:spcAft>
          <a:spcPct val="0"/>
        </a:spcAft>
        <a:buChar char="»"/>
        <a:defRPr sz="2000">
          <a:solidFill>
            <a:srgbClr val="4623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4.xml.rels><?xml version="1.0" encoding="UTF-8" standalone="yes"?>
<Relationships xmlns="http://schemas.openxmlformats.org/package/2006/relationships"><Relationship Id="rId9" Type="http://schemas.openxmlformats.org/officeDocument/2006/relationships/tags" Target="../tags/tag9.xml"/><Relationship Id="rId20" Type="http://schemas.openxmlformats.org/officeDocument/2006/relationships/image" Target="../media/image31.jpeg"/><Relationship Id="rId21" Type="http://schemas.openxmlformats.org/officeDocument/2006/relationships/image" Target="../media/image32.png"/><Relationship Id="rId22" Type="http://schemas.openxmlformats.org/officeDocument/2006/relationships/image" Target="../media/image33.png"/><Relationship Id="rId10" Type="http://schemas.openxmlformats.org/officeDocument/2006/relationships/tags" Target="../tags/tag10.xml"/><Relationship Id="rId11" Type="http://schemas.openxmlformats.org/officeDocument/2006/relationships/tags" Target="../tags/tag11.xml"/><Relationship Id="rId12" Type="http://schemas.openxmlformats.org/officeDocument/2006/relationships/tags" Target="../tags/tag12.xml"/><Relationship Id="rId13" Type="http://schemas.openxmlformats.org/officeDocument/2006/relationships/tags" Target="../tags/tag13.xml"/><Relationship Id="rId14" Type="http://schemas.openxmlformats.org/officeDocument/2006/relationships/tags" Target="../tags/tag14.xml"/><Relationship Id="rId15" Type="http://schemas.openxmlformats.org/officeDocument/2006/relationships/tags" Target="../tags/tag15.xml"/><Relationship Id="rId16" Type="http://schemas.openxmlformats.org/officeDocument/2006/relationships/slideLayout" Target="../slideLayouts/slideLayout2.xml"/><Relationship Id="rId17" Type="http://schemas.openxmlformats.org/officeDocument/2006/relationships/image" Target="../media/image28.jpeg"/><Relationship Id="rId18" Type="http://schemas.openxmlformats.org/officeDocument/2006/relationships/image" Target="../media/image29.png"/><Relationship Id="rId19" Type="http://schemas.openxmlformats.org/officeDocument/2006/relationships/image" Target="../media/image30.jpeg"/><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tags" Target="../tags/tag7.xml"/><Relationship Id="rId8"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4.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 Id="rId3"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png"/><Relationship Id="rId3"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jpeg"/><Relationship Id="rId5" Type="http://schemas.openxmlformats.org/officeDocument/2006/relationships/image" Target="../media/image45.png"/><Relationship Id="rId6" Type="http://schemas.microsoft.com/office/2007/relationships/hdphoto" Target="../media/hdphoto1.wdp"/><Relationship Id="rId1" Type="http://schemas.openxmlformats.org/officeDocument/2006/relationships/slideLayout" Target="../slideLayouts/slideLayout53.xml"/><Relationship Id="rId2"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hyperlink" Target="http://surechembl.org" TargetMode="External"/><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26.xml"/><Relationship Id="rId2" Type="http://schemas.openxmlformats.org/officeDocument/2006/relationships/hyperlink" Target="https://www.ebi.ac.uk/chemb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xml"/><Relationship Id="rId3" Type="http://schemas.openxmlformats.org/officeDocument/2006/relationships/image" Target="../media/image17.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40.xml"/><Relationship Id="rId2" Type="http://schemas.openxmlformats.org/officeDocument/2006/relationships/image" Target="../media/image4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4.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png"/><Relationship Id="rId1" Type="http://schemas.openxmlformats.org/officeDocument/2006/relationships/slideLayout" Target="../slideLayouts/slideLayout29.xml"/><Relationship Id="rId2" Type="http://schemas.openxmlformats.org/officeDocument/2006/relationships/image" Target="../media/image51.gif"/></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jpeg"/><Relationship Id="rId5" Type="http://schemas.openxmlformats.org/officeDocument/2006/relationships/image" Target="../media/image58.png"/><Relationship Id="rId1" Type="http://schemas.openxmlformats.org/officeDocument/2006/relationships/slideLayout" Target="../slideLayouts/slideLayout29.xml"/><Relationship Id="rId2" Type="http://schemas.openxmlformats.org/officeDocument/2006/relationships/notesSlide" Target="../notesSlides/notesSlid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80.xml"/><Relationship Id="rId2"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image" Target="../media/image21.wmf"/><Relationship Id="rId3" Type="http://schemas.openxmlformats.org/officeDocument/2006/relationships/image" Target="../media/image22.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image" Target="../media/image23.png"/><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image" Target="../media/image25.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295400" y="2133600"/>
            <a:ext cx="6858000" cy="1524000"/>
          </a:xfrm>
        </p:spPr>
        <p:txBody>
          <a:bodyPr/>
          <a:lstStyle/>
          <a:p>
            <a:r>
              <a:rPr lang="en-US" dirty="0" smtClean="0"/>
              <a:t>Pistoia Alliance HELM Project</a:t>
            </a:r>
            <a:endParaRPr lang="en-US" dirty="0"/>
          </a:p>
        </p:txBody>
      </p:sp>
      <p:sp>
        <p:nvSpPr>
          <p:cNvPr id="3" name="Text Placeholder 2"/>
          <p:cNvSpPr>
            <a:spLocks noGrp="1"/>
          </p:cNvSpPr>
          <p:nvPr>
            <p:ph type="body" sz="quarter" idx="12"/>
          </p:nvPr>
        </p:nvSpPr>
        <p:spPr/>
        <p:txBody>
          <a:bodyPr/>
          <a:lstStyle/>
          <a:p>
            <a:r>
              <a:rPr lang="en-US" dirty="0" smtClean="0"/>
              <a:t>Bio-IT Reception, April 29, 2014</a:t>
            </a:r>
            <a:endParaRPr lang="en-US" dirty="0"/>
          </a:p>
        </p:txBody>
      </p:sp>
      <p:sp>
        <p:nvSpPr>
          <p:cNvPr id="4" name="Text Placeholder 3"/>
          <p:cNvSpPr>
            <a:spLocks noGrp="1"/>
          </p:cNvSpPr>
          <p:nvPr>
            <p:ph type="body" sz="quarter" idx="17"/>
          </p:nvPr>
        </p:nvSpPr>
        <p:spPr/>
        <p:txBody>
          <a:bodyPr/>
          <a:lstStyle/>
          <a:p>
            <a:r>
              <a:rPr lang="en-US" dirty="0" smtClean="0"/>
              <a:t>Domain Lead: Sergio H. Rotstein, </a:t>
            </a:r>
            <a:r>
              <a:rPr lang="en-US" dirty="0" err="1" smtClean="0"/>
              <a:t>Ph.D</a:t>
            </a:r>
            <a:endParaRPr lang="en-US" dirty="0" smtClean="0"/>
          </a:p>
          <a:p>
            <a:r>
              <a:rPr lang="en-US" dirty="0" err="1" smtClean="0"/>
              <a:t>Sergio@PistoiaAlliance.org</a:t>
            </a:r>
            <a:endParaRPr lang="en-US" dirty="0" smtClean="0"/>
          </a:p>
        </p:txBody>
      </p:sp>
    </p:spTree>
    <p:extLst>
      <p:ext uri="{BB962C8B-B14F-4D97-AF65-F5344CB8AC3E}">
        <p14:creationId xmlns:p14="http://schemas.microsoft.com/office/powerpoint/2010/main" val="133741660"/>
      </p:ext>
    </p:extLst>
  </p:cSld>
  <p:clrMapOvr>
    <a:masterClrMapping/>
  </p:clrMapOvr>
  <p:transition xmlns:p14="http://schemas.microsoft.com/office/powerpoint/2010/mai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solidFill>
                  <a:schemeClr val="bg1"/>
                </a:solidFill>
              </a:rPr>
              <a:t>Outline</a:t>
            </a:r>
            <a:endParaRPr lang="en-US" dirty="0">
              <a:solidFill>
                <a:schemeClr val="bg1"/>
              </a:solidFill>
            </a:endParaRPr>
          </a:p>
        </p:txBody>
      </p:sp>
      <p:sp>
        <p:nvSpPr>
          <p:cNvPr id="3" name="Content Placeholder 2"/>
          <p:cNvSpPr>
            <a:spLocks noGrp="1"/>
          </p:cNvSpPr>
          <p:nvPr>
            <p:ph idx="4294967295"/>
          </p:nvPr>
        </p:nvSpPr>
        <p:spPr>
          <a:xfrm>
            <a:off x="385763" y="1219200"/>
            <a:ext cx="8370887" cy="4627563"/>
          </a:xfrm>
        </p:spPr>
        <p:txBody>
          <a:bodyPr>
            <a:normAutofit/>
          </a:bodyPr>
          <a:lstStyle/>
          <a:p>
            <a:pPr marL="457200" indent="-457200">
              <a:buFont typeface="+mj-lt"/>
              <a:buAutoNum type="arabicPeriod"/>
            </a:pPr>
            <a:r>
              <a:rPr lang="en-US" sz="2800" dirty="0" smtClean="0"/>
              <a:t>What is HELM?</a:t>
            </a:r>
          </a:p>
          <a:p>
            <a:pPr marL="457200" indent="-457200">
              <a:buFont typeface="+mj-lt"/>
              <a:buAutoNum type="arabicPeriod"/>
            </a:pPr>
            <a:r>
              <a:rPr lang="en-US" sz="2800" dirty="0" smtClean="0"/>
              <a:t>The Genesis of HELM</a:t>
            </a:r>
          </a:p>
          <a:p>
            <a:pPr marL="457200" indent="-457200">
              <a:buFont typeface="+mj-lt"/>
              <a:buAutoNum type="arabicPeriod"/>
            </a:pPr>
            <a:r>
              <a:rPr lang="en-US" sz="2800" dirty="0" smtClean="0"/>
              <a:t>HELM at Pfizer</a:t>
            </a:r>
          </a:p>
          <a:p>
            <a:pPr marL="457200" indent="-457200">
              <a:buFont typeface="+mj-lt"/>
              <a:buAutoNum type="arabicPeriod"/>
            </a:pPr>
            <a:r>
              <a:rPr lang="en-US" sz="2800" dirty="0" smtClean="0"/>
              <a:t>Pistoia Alliance HELM Project</a:t>
            </a:r>
          </a:p>
          <a:p>
            <a:pPr marL="457200" indent="-457200">
              <a:buFont typeface="+mj-lt"/>
              <a:buAutoNum type="arabicPeriod"/>
            </a:pPr>
            <a:r>
              <a:rPr lang="en-US" sz="2800" dirty="0" smtClean="0"/>
              <a:t>What does HELM mean to you?</a:t>
            </a:r>
          </a:p>
          <a:p>
            <a:pPr marL="457200" indent="-457200">
              <a:buFont typeface="+mj-lt"/>
              <a:buAutoNum type="arabicPeriod"/>
            </a:pPr>
            <a:r>
              <a:rPr lang="en-US" sz="2800" dirty="0" smtClean="0"/>
              <a:t>Call to Action</a:t>
            </a:r>
          </a:p>
        </p:txBody>
      </p:sp>
      <p:sp>
        <p:nvSpPr>
          <p:cNvPr id="5" name="Rectangle 6"/>
          <p:cNvSpPr>
            <a:spLocks noGrp="1" noChangeArrowheads="1"/>
          </p:cNvSpPr>
          <p:nvPr>
            <p:ph type="sldNum" sz="quarter" idx="4294967295"/>
          </p:nvPr>
        </p:nvSpPr>
        <p:spPr bwMode="auto">
          <a:xfrm>
            <a:off x="8440738" y="6543675"/>
            <a:ext cx="474662" cy="18256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spcBef>
                <a:spcPct val="0"/>
              </a:spcBef>
              <a:defRPr sz="900"/>
            </a:lvl1pPr>
          </a:lstStyle>
          <a:p>
            <a:fld id="{2A031B90-F416-D64F-8A49-02D8DC3002D6}" type="slidenum">
              <a:rPr lang="en-US"/>
              <a:pPr/>
              <a:t>10</a:t>
            </a:fld>
            <a:endParaRPr lang="en-US"/>
          </a:p>
        </p:txBody>
      </p:sp>
    </p:spTree>
    <p:extLst>
      <p:ext uri="{BB962C8B-B14F-4D97-AF65-F5344CB8AC3E}">
        <p14:creationId xmlns:p14="http://schemas.microsoft.com/office/powerpoint/2010/main" val="33775901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solidFill>
                  <a:schemeClr val="bg1"/>
                </a:solidFill>
              </a:rPr>
              <a:t>What is HELM?</a:t>
            </a:r>
            <a:endParaRPr lang="en-US" dirty="0">
              <a:solidFill>
                <a:schemeClr val="bg1"/>
              </a:solidFill>
            </a:endParaRPr>
          </a:p>
        </p:txBody>
      </p:sp>
      <p:sp>
        <p:nvSpPr>
          <p:cNvPr id="3" name="Content Placeholder 2"/>
          <p:cNvSpPr>
            <a:spLocks noGrp="1"/>
          </p:cNvSpPr>
          <p:nvPr>
            <p:ph idx="4294967295"/>
          </p:nvPr>
        </p:nvSpPr>
        <p:spPr>
          <a:xfrm>
            <a:off x="385763" y="1219200"/>
            <a:ext cx="8370887" cy="4724400"/>
          </a:xfrm>
        </p:spPr>
        <p:txBody>
          <a:bodyPr>
            <a:normAutofit/>
          </a:bodyPr>
          <a:lstStyle/>
          <a:p>
            <a:pPr>
              <a:buFont typeface="Wingdings" panose="05000000000000000000" pitchFamily="2" charset="2"/>
              <a:buChar char="q"/>
            </a:pPr>
            <a:r>
              <a:rPr lang="en-US" b="1" dirty="0" smtClean="0">
                <a:solidFill>
                  <a:schemeClr val="accent1">
                    <a:lumMod val="75000"/>
                  </a:schemeClr>
                </a:solidFill>
              </a:rPr>
              <a:t>  </a:t>
            </a:r>
            <a:r>
              <a:rPr lang="en-US" b="1" u="sng" dirty="0" smtClean="0">
                <a:solidFill>
                  <a:schemeClr val="accent1">
                    <a:lumMod val="75000"/>
                  </a:schemeClr>
                </a:solidFill>
              </a:rPr>
              <a:t>H</a:t>
            </a:r>
            <a:r>
              <a:rPr lang="en-US" dirty="0" smtClean="0"/>
              <a:t>ierarchical </a:t>
            </a:r>
            <a:r>
              <a:rPr lang="en-US" b="1" u="sng" dirty="0">
                <a:solidFill>
                  <a:srgbClr val="006D9C"/>
                </a:solidFill>
              </a:rPr>
              <a:t>E</a:t>
            </a:r>
            <a:r>
              <a:rPr lang="en-US" dirty="0"/>
              <a:t>diting </a:t>
            </a:r>
            <a:r>
              <a:rPr lang="en-US" b="1" u="sng" dirty="0">
                <a:solidFill>
                  <a:srgbClr val="006D9C"/>
                </a:solidFill>
              </a:rPr>
              <a:t>L</a:t>
            </a:r>
            <a:r>
              <a:rPr lang="en-US" dirty="0"/>
              <a:t>anguage for </a:t>
            </a:r>
            <a:r>
              <a:rPr lang="en-US" b="1" u="sng" dirty="0" smtClean="0">
                <a:solidFill>
                  <a:srgbClr val="006D9C"/>
                </a:solidFill>
              </a:rPr>
              <a:t>M</a:t>
            </a:r>
            <a:r>
              <a:rPr lang="en-US" dirty="0" smtClean="0"/>
              <a:t>acromolecules</a:t>
            </a:r>
          </a:p>
          <a:p>
            <a:pPr lvl="1">
              <a:buFont typeface="Arial" panose="020B0604020202020204" pitchFamily="34" charset="0"/>
              <a:buChar char="•"/>
            </a:pPr>
            <a:r>
              <a:rPr lang="en-US" dirty="0" smtClean="0"/>
              <a:t> </a:t>
            </a:r>
            <a:r>
              <a:rPr lang="en-GB" i="1" dirty="0"/>
              <a:t>J. Chem. Inf. Model </a:t>
            </a:r>
            <a:r>
              <a:rPr lang="en-GB" dirty="0"/>
              <a:t>2012, 52, 2796-2806</a:t>
            </a:r>
            <a:endParaRPr lang="en-US" dirty="0" smtClean="0"/>
          </a:p>
          <a:p>
            <a:pPr>
              <a:buFont typeface="Wingdings" panose="05000000000000000000" pitchFamily="2" charset="2"/>
              <a:buChar char="q"/>
            </a:pPr>
            <a:r>
              <a:rPr lang="en-US" dirty="0" smtClean="0"/>
              <a:t>  Notation Language for Polymer</a:t>
            </a:r>
          </a:p>
          <a:p>
            <a:pPr lvl="1">
              <a:buFont typeface="Arial" panose="020B0604020202020204" pitchFamily="34" charset="0"/>
              <a:buChar char="•"/>
            </a:pPr>
            <a:r>
              <a:rPr lang="en-US" dirty="0"/>
              <a:t> </a:t>
            </a:r>
            <a:r>
              <a:rPr lang="en-US" dirty="0" smtClean="0"/>
              <a:t>Vocabulary - Monomers</a:t>
            </a:r>
          </a:p>
          <a:p>
            <a:pPr lvl="1">
              <a:buFont typeface="Arial" panose="020B0604020202020204" pitchFamily="34" charset="0"/>
              <a:buChar char="•"/>
            </a:pPr>
            <a:r>
              <a:rPr lang="en-US" dirty="0"/>
              <a:t> </a:t>
            </a:r>
            <a:r>
              <a:rPr lang="en-US" dirty="0" smtClean="0"/>
              <a:t>Grammar    - Rules to connect monomers</a:t>
            </a:r>
          </a:p>
          <a:p>
            <a:pPr>
              <a:buFont typeface="Wingdings" panose="05000000000000000000" pitchFamily="2" charset="2"/>
              <a:buChar char="q"/>
            </a:pPr>
            <a:r>
              <a:rPr lang="en-US" dirty="0" smtClean="0"/>
              <a:t>  Hierarchical</a:t>
            </a:r>
          </a:p>
          <a:p>
            <a:pPr lvl="1">
              <a:buFont typeface="Arial" panose="020B0604020202020204" pitchFamily="34" charset="0"/>
              <a:buChar char="•"/>
            </a:pPr>
            <a:r>
              <a:rPr lang="en-US" dirty="0"/>
              <a:t> </a:t>
            </a:r>
            <a:r>
              <a:rPr lang="en-US" dirty="0" smtClean="0"/>
              <a:t>Complex Polymer</a:t>
            </a:r>
          </a:p>
          <a:p>
            <a:pPr lvl="1">
              <a:buFont typeface="Arial" panose="020B0604020202020204" pitchFamily="34" charset="0"/>
              <a:buChar char="•"/>
            </a:pPr>
            <a:r>
              <a:rPr lang="en-US" dirty="0"/>
              <a:t> </a:t>
            </a:r>
            <a:r>
              <a:rPr lang="en-US" dirty="0" smtClean="0"/>
              <a:t>Simple Polymer</a:t>
            </a:r>
          </a:p>
          <a:p>
            <a:pPr lvl="1">
              <a:buFont typeface="Arial" panose="020B0604020202020204" pitchFamily="34" charset="0"/>
              <a:buChar char="•"/>
            </a:pPr>
            <a:r>
              <a:rPr lang="en-US" dirty="0"/>
              <a:t> </a:t>
            </a:r>
            <a:r>
              <a:rPr lang="en-US" dirty="0" smtClean="0"/>
              <a:t>Monomer</a:t>
            </a:r>
          </a:p>
          <a:p>
            <a:pPr lvl="1">
              <a:buFont typeface="Arial" panose="020B0604020202020204" pitchFamily="34" charset="0"/>
              <a:buChar char="•"/>
            </a:pPr>
            <a:r>
              <a:rPr lang="en-US" dirty="0"/>
              <a:t> </a:t>
            </a:r>
            <a:r>
              <a:rPr lang="en-US" dirty="0" smtClean="0"/>
              <a:t>Atom </a:t>
            </a:r>
          </a:p>
          <a:p>
            <a:pPr>
              <a:buFont typeface="Wingdings" panose="05000000000000000000" pitchFamily="2" charset="2"/>
              <a:buChar char="q"/>
            </a:pPr>
            <a:r>
              <a:rPr lang="en-US" dirty="0" smtClean="0"/>
              <a:t>  HELM to large molecules is </a:t>
            </a:r>
          </a:p>
          <a:p>
            <a:pPr marL="0" indent="0">
              <a:buNone/>
            </a:pPr>
            <a:r>
              <a:rPr lang="en-US" dirty="0" smtClean="0"/>
              <a:t>     SMILES or </a:t>
            </a:r>
            <a:r>
              <a:rPr lang="en-US" dirty="0" err="1" smtClean="0"/>
              <a:t>InChi</a:t>
            </a:r>
            <a:r>
              <a:rPr lang="en-US" dirty="0" smtClean="0"/>
              <a:t> to small molecules </a:t>
            </a:r>
            <a:endParaRPr lang="en-US" dirty="0"/>
          </a:p>
          <a:p>
            <a:pPr lvl="1">
              <a:buFont typeface="Arial" panose="020B0604020202020204" pitchFamily="34" charset="0"/>
              <a:buChar char="•"/>
            </a:pPr>
            <a:endParaRPr lang="en-US" dirty="0" smtClean="0"/>
          </a:p>
        </p:txBody>
      </p:sp>
      <p:sp>
        <p:nvSpPr>
          <p:cNvPr id="5" name="Rectangle 6"/>
          <p:cNvSpPr>
            <a:spLocks noGrp="1" noChangeArrowheads="1"/>
          </p:cNvSpPr>
          <p:nvPr>
            <p:ph type="sldNum" sz="quarter" idx="4294967295"/>
          </p:nvPr>
        </p:nvSpPr>
        <p:spPr bwMode="auto">
          <a:xfrm>
            <a:off x="8440738" y="6543675"/>
            <a:ext cx="474662" cy="18256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spcBef>
                <a:spcPct val="0"/>
              </a:spcBef>
              <a:defRPr sz="900"/>
            </a:lvl1pPr>
          </a:lstStyle>
          <a:p>
            <a:fld id="{2A031B90-F416-D64F-8A49-02D8DC3002D6}" type="slidenum">
              <a:rPr lang="en-US"/>
              <a:pPr/>
              <a:t>11</a:t>
            </a:fld>
            <a:endParaRPr lang="en-US"/>
          </a:p>
        </p:txBody>
      </p:sp>
      <p:pic>
        <p:nvPicPr>
          <p:cNvPr id="6"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7390" t="20089" r="60185" b="27704"/>
          <a:stretch/>
        </p:blipFill>
        <p:spPr bwMode="auto">
          <a:xfrm>
            <a:off x="4876800" y="3124200"/>
            <a:ext cx="4143650" cy="2713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85077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solidFill>
                  <a:schemeClr val="bg1"/>
                </a:solidFill>
              </a:rPr>
              <a:t>HELM Notation: Peptide</a:t>
            </a:r>
            <a:endParaRPr lang="en-US" dirty="0">
              <a:solidFill>
                <a:schemeClr val="bg1"/>
              </a:solidFill>
            </a:endParaRPr>
          </a:p>
        </p:txBody>
      </p:sp>
      <p:sp>
        <p:nvSpPr>
          <p:cNvPr id="5" name="Rectangle 6"/>
          <p:cNvSpPr>
            <a:spLocks noGrp="1" noChangeArrowheads="1"/>
          </p:cNvSpPr>
          <p:nvPr>
            <p:ph type="sldNum" sz="quarter" idx="4294967295"/>
          </p:nvPr>
        </p:nvSpPr>
        <p:spPr bwMode="auto">
          <a:xfrm>
            <a:off x="8440738" y="6543675"/>
            <a:ext cx="474662" cy="18256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spcBef>
                <a:spcPct val="0"/>
              </a:spcBef>
              <a:defRPr sz="900"/>
            </a:lvl1pPr>
          </a:lstStyle>
          <a:p>
            <a:fld id="{2A031B90-F416-D64F-8A49-02D8DC3002D6}" type="slidenum">
              <a:rPr lang="en-US"/>
              <a:pPr/>
              <a:t>12</a:t>
            </a:fld>
            <a:endParaRPr lang="en-US"/>
          </a:p>
        </p:txBody>
      </p:sp>
      <p:sp>
        <p:nvSpPr>
          <p:cNvPr id="4" name="TextBox 3"/>
          <p:cNvSpPr txBox="1"/>
          <p:nvPr/>
        </p:nvSpPr>
        <p:spPr>
          <a:xfrm>
            <a:off x="838200" y="1208314"/>
            <a:ext cx="6858000" cy="1569660"/>
          </a:xfrm>
          <a:prstGeom prst="rect">
            <a:avLst/>
          </a:prstGeom>
          <a:noFill/>
          <a:ln>
            <a:solidFill>
              <a:schemeClr val="accent1"/>
            </a:solidFill>
          </a:ln>
        </p:spPr>
        <p:txBody>
          <a:bodyPr wrap="square" rtlCol="0">
            <a:spAutoFit/>
          </a:bodyPr>
          <a:lstStyle/>
          <a:p>
            <a:r>
              <a:rPr lang="en-US" sz="2400" dirty="0" smtClean="0"/>
              <a:t>PEPTIDE1{A.C.G.[</a:t>
            </a:r>
            <a:r>
              <a:rPr lang="en-US" sz="2400" dirty="0" err="1" smtClean="0"/>
              <a:t>dK</a:t>
            </a:r>
            <a:r>
              <a:rPr lang="en-US" sz="2400" dirty="0" smtClean="0"/>
              <a:t>].E.D.F.C.K.A.A}$</a:t>
            </a:r>
          </a:p>
          <a:p>
            <a:r>
              <a:rPr lang="en-US" sz="2400" dirty="0" smtClean="0"/>
              <a:t>PEPTIDE1, PEPTIDE1, 2:R3-8:R3$</a:t>
            </a:r>
          </a:p>
          <a:p>
            <a:r>
              <a:rPr lang="en-US" sz="2400" dirty="0" smtClean="0"/>
              <a:t>$$</a:t>
            </a:r>
            <a:endParaRPr lang="en-US" sz="2400" dirty="0"/>
          </a:p>
        </p:txBody>
      </p:sp>
      <p:sp>
        <p:nvSpPr>
          <p:cNvPr id="7" name="TextBox 6"/>
          <p:cNvSpPr txBox="1"/>
          <p:nvPr/>
        </p:nvSpPr>
        <p:spPr>
          <a:xfrm>
            <a:off x="838200" y="3352800"/>
            <a:ext cx="6487673" cy="1815882"/>
          </a:xfrm>
          <a:prstGeom prst="rect">
            <a:avLst/>
          </a:prstGeom>
          <a:noFill/>
        </p:spPr>
        <p:txBody>
          <a:bodyPr wrap="none" rtlCol="0">
            <a:spAutoFit/>
          </a:bodyPr>
          <a:lstStyle/>
          <a:p>
            <a:pPr marL="457200" indent="-457200">
              <a:buFont typeface="Arial" panose="020B0604020202020204" pitchFamily="34" charset="0"/>
              <a:buChar char="•"/>
            </a:pPr>
            <a:r>
              <a:rPr lang="en-US" sz="2800" dirty="0" smtClean="0"/>
              <a:t>Single chain</a:t>
            </a:r>
          </a:p>
          <a:p>
            <a:pPr marL="457200" indent="-457200">
              <a:buFont typeface="Arial" panose="020B0604020202020204" pitchFamily="34" charset="0"/>
              <a:buChar char="•"/>
            </a:pPr>
            <a:r>
              <a:rPr lang="en-US" sz="2800" dirty="0" smtClean="0"/>
              <a:t>Non-natural amino acid residue – </a:t>
            </a:r>
            <a:r>
              <a:rPr lang="en-US" sz="2800" dirty="0" err="1" smtClean="0"/>
              <a:t>dK</a:t>
            </a:r>
            <a:endParaRPr lang="en-US" sz="2800" dirty="0" smtClean="0"/>
          </a:p>
          <a:p>
            <a:pPr marL="457200" indent="-457200">
              <a:buFont typeface="Arial" panose="020B0604020202020204" pitchFamily="34" charset="0"/>
              <a:buChar char="•"/>
            </a:pPr>
            <a:r>
              <a:rPr lang="en-US" sz="2800" dirty="0" smtClean="0"/>
              <a:t>Cycle </a:t>
            </a:r>
            <a:r>
              <a:rPr lang="en-US" sz="2800" dirty="0"/>
              <a:t>via disulfide bridge </a:t>
            </a:r>
          </a:p>
        </p:txBody>
      </p:sp>
    </p:spTree>
    <p:extLst>
      <p:ext uri="{BB962C8B-B14F-4D97-AF65-F5344CB8AC3E}">
        <p14:creationId xmlns:p14="http://schemas.microsoft.com/office/powerpoint/2010/main" val="31413691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solidFill>
                  <a:schemeClr val="bg1"/>
                </a:solidFill>
              </a:rPr>
              <a:t>The Genesis of HELM: Oligonucleotide</a:t>
            </a:r>
            <a:endParaRPr lang="en-US" dirty="0">
              <a:solidFill>
                <a:schemeClr val="bg1"/>
              </a:solidFill>
            </a:endParaRPr>
          </a:p>
        </p:txBody>
      </p:sp>
      <p:sp>
        <p:nvSpPr>
          <p:cNvPr id="5" name="Rectangle 6"/>
          <p:cNvSpPr>
            <a:spLocks noGrp="1" noChangeArrowheads="1"/>
          </p:cNvSpPr>
          <p:nvPr>
            <p:ph type="sldNum" sz="quarter" idx="4294967295"/>
          </p:nvPr>
        </p:nvSpPr>
        <p:spPr bwMode="auto">
          <a:xfrm>
            <a:off x="8440738" y="6543675"/>
            <a:ext cx="474662" cy="18256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spcBef>
                <a:spcPct val="0"/>
              </a:spcBef>
              <a:defRPr sz="900"/>
            </a:lvl1pPr>
          </a:lstStyle>
          <a:p>
            <a:fld id="{2A031B90-F416-D64F-8A49-02D8DC3002D6}" type="slidenum">
              <a:rPr lang="en-US"/>
              <a:pPr/>
              <a:t>13</a:t>
            </a:fld>
            <a:endParaRPr lang="en-US"/>
          </a:p>
        </p:txBody>
      </p:sp>
      <p:sp>
        <p:nvSpPr>
          <p:cNvPr id="6" name="Content Placeholder 2"/>
          <p:cNvSpPr>
            <a:spLocks noGrp="1"/>
          </p:cNvSpPr>
          <p:nvPr>
            <p:ph idx="4294967295"/>
          </p:nvPr>
        </p:nvSpPr>
        <p:spPr>
          <a:xfrm>
            <a:off x="385763" y="1066801"/>
            <a:ext cx="8370887" cy="3276600"/>
          </a:xfrm>
        </p:spPr>
        <p:txBody>
          <a:bodyPr>
            <a:normAutofit/>
          </a:bodyPr>
          <a:lstStyle/>
          <a:p>
            <a:pPr marL="0" indent="0">
              <a:buNone/>
            </a:pPr>
            <a:r>
              <a:rPr lang="en-US" b="1" dirty="0" smtClean="0"/>
              <a:t>In the spring of 2008,</a:t>
            </a:r>
          </a:p>
          <a:p>
            <a:pPr>
              <a:buFont typeface="Arial" panose="020B0604020202020204" pitchFamily="34" charset="0"/>
              <a:buChar char="•"/>
            </a:pPr>
            <a:r>
              <a:rPr lang="en-US" dirty="0" smtClean="0"/>
              <a:t>Pfizer’s </a:t>
            </a:r>
            <a:r>
              <a:rPr lang="en-US" dirty="0"/>
              <a:t>Oligonucleotide Therapeutic </a:t>
            </a:r>
            <a:r>
              <a:rPr lang="en-US" dirty="0" smtClean="0"/>
              <a:t>Unit (OTU) </a:t>
            </a:r>
            <a:r>
              <a:rPr lang="en-US" dirty="0"/>
              <a:t>was created in its Research Technology Center (RTC) in Cambridge, </a:t>
            </a:r>
            <a:r>
              <a:rPr lang="en-US" dirty="0" smtClean="0"/>
              <a:t>MA to discover </a:t>
            </a:r>
            <a:r>
              <a:rPr lang="en-US" dirty="0" err="1" smtClean="0"/>
              <a:t>RNAi</a:t>
            </a:r>
            <a:r>
              <a:rPr lang="en-US" dirty="0" smtClean="0"/>
              <a:t> based therapeutics</a:t>
            </a:r>
            <a:endParaRPr lang="en-US" dirty="0"/>
          </a:p>
          <a:p>
            <a:pPr>
              <a:buFont typeface="Arial" panose="020B0604020202020204" pitchFamily="34" charset="0"/>
              <a:buChar char="•"/>
            </a:pPr>
            <a:r>
              <a:rPr lang="en-US" dirty="0" err="1" smtClean="0"/>
              <a:t>Cheminformatics</a:t>
            </a:r>
            <a:r>
              <a:rPr lang="en-US" dirty="0" smtClean="0"/>
              <a:t> tools for small molecules fell short due to its size</a:t>
            </a:r>
          </a:p>
          <a:p>
            <a:pPr>
              <a:buFont typeface="Arial" panose="020B0604020202020204" pitchFamily="34" charset="0"/>
              <a:buChar char="•"/>
            </a:pPr>
            <a:r>
              <a:rPr lang="en-US" dirty="0" smtClean="0"/>
              <a:t>Sequence based bioinformatics tools fell short with chemical modifications</a:t>
            </a:r>
          </a:p>
          <a:p>
            <a:pPr>
              <a:buFont typeface="Arial" panose="020B0604020202020204" pitchFamily="34" charset="0"/>
              <a:buChar char="•"/>
            </a:pPr>
            <a:r>
              <a:rPr lang="en-US" dirty="0" smtClean="0"/>
              <a:t>Neither approach is ideal, is there a better way?</a:t>
            </a:r>
          </a:p>
        </p:txBody>
      </p:sp>
      <p:pic>
        <p:nvPicPr>
          <p:cNvPr id="7" name="Picture 4"/>
          <p:cNvPicPr>
            <a:picLocks noChangeAspect="1" noChangeArrowheads="1"/>
          </p:cNvPicPr>
          <p:nvPr/>
        </p:nvPicPr>
        <p:blipFill>
          <a:blip r:embed="rId2" cstate="print"/>
          <a:srcRect/>
          <a:stretch>
            <a:fillRect/>
          </a:stretch>
        </p:blipFill>
        <p:spPr bwMode="auto">
          <a:xfrm>
            <a:off x="76200" y="4463143"/>
            <a:ext cx="6057900" cy="1524000"/>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sp>
        <p:nvSpPr>
          <p:cNvPr id="3" name="TextBox 2"/>
          <p:cNvSpPr txBox="1"/>
          <p:nvPr/>
        </p:nvSpPr>
        <p:spPr>
          <a:xfrm>
            <a:off x="6248400" y="4495800"/>
            <a:ext cx="2743200" cy="1200329"/>
          </a:xfrm>
          <a:prstGeom prst="rect">
            <a:avLst/>
          </a:prstGeom>
          <a:noFill/>
          <a:ln>
            <a:solidFill>
              <a:schemeClr val="accent1"/>
            </a:solidFill>
          </a:ln>
        </p:spPr>
        <p:txBody>
          <a:bodyPr wrap="square" rtlCol="0">
            <a:spAutoFit/>
          </a:bodyPr>
          <a:lstStyle/>
          <a:p>
            <a:r>
              <a:rPr lang="en-US" dirty="0" smtClean="0"/>
              <a:t>AGGGCCUCCAACCAA</a:t>
            </a:r>
          </a:p>
          <a:p>
            <a:r>
              <a:rPr lang="en-US" dirty="0"/>
              <a:t> </a:t>
            </a:r>
            <a:r>
              <a:rPr lang="en-US" dirty="0" smtClean="0"/>
              <a:t> - RNA</a:t>
            </a:r>
          </a:p>
          <a:p>
            <a:r>
              <a:rPr lang="en-US" dirty="0" smtClean="0"/>
              <a:t>  - 2’-O-Methyl modified</a:t>
            </a:r>
          </a:p>
        </p:txBody>
      </p:sp>
    </p:spTree>
    <p:extLst>
      <p:ext uri="{BB962C8B-B14F-4D97-AF65-F5344CB8AC3E}">
        <p14:creationId xmlns:p14="http://schemas.microsoft.com/office/powerpoint/2010/main" val="39596862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solidFill>
                  <a:schemeClr val="bg1"/>
                </a:solidFill>
              </a:rPr>
              <a:t>The Genesis of HELM: Biomolecules</a:t>
            </a:r>
            <a:endParaRPr lang="en-US" dirty="0">
              <a:solidFill>
                <a:schemeClr val="bg1"/>
              </a:solidFill>
            </a:endParaRPr>
          </a:p>
        </p:txBody>
      </p:sp>
      <p:sp>
        <p:nvSpPr>
          <p:cNvPr id="5" name="Rectangle 6"/>
          <p:cNvSpPr>
            <a:spLocks noGrp="1" noChangeArrowheads="1"/>
          </p:cNvSpPr>
          <p:nvPr>
            <p:ph type="sldNum" sz="quarter" idx="4294967295"/>
          </p:nvPr>
        </p:nvSpPr>
        <p:spPr bwMode="auto">
          <a:xfrm>
            <a:off x="8440738" y="6543675"/>
            <a:ext cx="474662" cy="18256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spcBef>
                <a:spcPct val="0"/>
              </a:spcBef>
              <a:defRPr sz="900"/>
            </a:lvl1pPr>
          </a:lstStyle>
          <a:p>
            <a:fld id="{2A031B90-F416-D64F-8A49-02D8DC3002D6}" type="slidenum">
              <a:rPr lang="en-US"/>
              <a:pPr/>
              <a:t>14</a:t>
            </a:fld>
            <a:endParaRPr lang="en-US"/>
          </a:p>
        </p:txBody>
      </p:sp>
      <p:grpSp>
        <p:nvGrpSpPr>
          <p:cNvPr id="8" name="Group 5"/>
          <p:cNvGrpSpPr>
            <a:grpSpLocks/>
          </p:cNvGrpSpPr>
          <p:nvPr>
            <p:custDataLst>
              <p:tags r:id="rId1"/>
            </p:custDataLst>
          </p:nvPr>
        </p:nvGrpSpPr>
        <p:grpSpPr bwMode="auto">
          <a:xfrm>
            <a:off x="2069351" y="1181053"/>
            <a:ext cx="1076476" cy="1049337"/>
            <a:chOff x="1086" y="2879"/>
            <a:chExt cx="678" cy="661"/>
          </a:xfrm>
          <a:effectLst>
            <a:outerShdw blurRad="50800" dist="38100" dir="2700000" algn="tl" rotWithShape="0">
              <a:prstClr val="black">
                <a:alpha val="40000"/>
              </a:prstClr>
            </a:outerShdw>
          </a:effectLst>
        </p:grpSpPr>
        <p:sp>
          <p:nvSpPr>
            <p:cNvPr id="9" name="AutoShape 6"/>
            <p:cNvSpPr>
              <a:spLocks noChangeArrowheads="1"/>
            </p:cNvSpPr>
            <p:nvPr>
              <p:custDataLst>
                <p:tags r:id="rId14"/>
              </p:custDataLst>
            </p:nvPr>
          </p:nvSpPr>
          <p:spPr bwMode="auto">
            <a:xfrm>
              <a:off x="1086" y="2880"/>
              <a:ext cx="678" cy="660"/>
            </a:xfrm>
            <a:prstGeom prst="roundRect">
              <a:avLst>
                <a:gd name="adj" fmla="val 16667"/>
              </a:avLst>
            </a:prstGeom>
            <a:solidFill>
              <a:schemeClr val="bg1"/>
            </a:solidFill>
            <a:ln w="19050">
              <a:solidFill>
                <a:srgbClr val="2B5CA3"/>
              </a:solidFill>
              <a:round/>
              <a:headEnd/>
              <a:tailEnd/>
            </a:ln>
            <a:effectLst>
              <a:prstShdw prst="shdw17" dist="17961" dir="2700000">
                <a:srgbClr val="1A3762">
                  <a:alpha val="74998"/>
                </a:srgbClr>
              </a:prstShdw>
            </a:effectLst>
          </p:spPr>
          <p:txBody>
            <a:bodyPr lIns="0" rIns="0" bIns="9144" anchor="b"/>
            <a:lstStyle/>
            <a:p>
              <a:pPr algn="ctr">
                <a:spcBef>
                  <a:spcPct val="20000"/>
                </a:spcBef>
              </a:pPr>
              <a:r>
                <a:rPr lang="en-US" sz="1200">
                  <a:solidFill>
                    <a:srgbClr val="003366"/>
                  </a:solidFill>
                </a:rPr>
                <a:t>Peptides</a:t>
              </a:r>
            </a:p>
          </p:txBody>
        </p:sp>
        <p:pic>
          <p:nvPicPr>
            <p:cNvPr id="10" name="Picture 7" descr="t4-3-single-peptide"/>
            <p:cNvPicPr>
              <a:picLocks noChangeAspect="1" noChangeArrowheads="1"/>
            </p:cNvPicPr>
            <p:nvPr>
              <p:custDataLst>
                <p:tags r:id="rId15"/>
              </p:custDataLst>
            </p:nvPr>
          </p:nvPicPr>
          <p:blipFill>
            <a:blip r:embed="rId17" cstate="email">
              <a:clrChange>
                <a:clrFrom>
                  <a:srgbClr val="220000"/>
                </a:clrFrom>
                <a:clrTo>
                  <a:srgbClr val="220000">
                    <a:alpha val="0"/>
                  </a:srgbClr>
                </a:clrTo>
              </a:clrChange>
              <a:extLst>
                <a:ext uri="{28A0092B-C50C-407E-A947-70E740481C1C}">
                  <a14:useLocalDpi xmlns:a14="http://schemas.microsoft.com/office/drawing/2010/main" val="0"/>
                </a:ext>
              </a:extLst>
            </a:blip>
            <a:srcRect/>
            <a:stretch>
              <a:fillRect/>
            </a:stretch>
          </p:blipFill>
          <p:spPr bwMode="auto">
            <a:xfrm>
              <a:off x="1216" y="2879"/>
              <a:ext cx="44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8"/>
          <p:cNvGrpSpPr>
            <a:grpSpLocks/>
          </p:cNvGrpSpPr>
          <p:nvPr>
            <p:custDataLst>
              <p:tags r:id="rId2"/>
            </p:custDataLst>
          </p:nvPr>
        </p:nvGrpSpPr>
        <p:grpSpPr bwMode="auto">
          <a:xfrm>
            <a:off x="2073141" y="2801063"/>
            <a:ext cx="1076476" cy="1047750"/>
            <a:chOff x="660" y="1992"/>
            <a:chExt cx="678" cy="660"/>
          </a:xfrm>
          <a:effectLst>
            <a:outerShdw blurRad="50800" dist="38100" dir="2700000" algn="tl" rotWithShape="0">
              <a:prstClr val="black">
                <a:alpha val="40000"/>
              </a:prstClr>
            </a:outerShdw>
          </a:effectLst>
        </p:grpSpPr>
        <p:sp>
          <p:nvSpPr>
            <p:cNvPr id="12" name="AutoShape 9"/>
            <p:cNvSpPr>
              <a:spLocks noChangeArrowheads="1"/>
            </p:cNvSpPr>
            <p:nvPr>
              <p:custDataLst>
                <p:tags r:id="rId12"/>
              </p:custDataLst>
            </p:nvPr>
          </p:nvSpPr>
          <p:spPr bwMode="auto">
            <a:xfrm>
              <a:off x="660" y="1992"/>
              <a:ext cx="678" cy="660"/>
            </a:xfrm>
            <a:prstGeom prst="roundRect">
              <a:avLst>
                <a:gd name="adj" fmla="val 16667"/>
              </a:avLst>
            </a:prstGeom>
            <a:solidFill>
              <a:schemeClr val="bg1"/>
            </a:solidFill>
            <a:ln w="19050">
              <a:solidFill>
                <a:srgbClr val="2B5CA3"/>
              </a:solidFill>
              <a:round/>
              <a:headEnd/>
              <a:tailEnd/>
            </a:ln>
            <a:effectLst>
              <a:prstShdw prst="shdw17" dist="17961" dir="2700000">
                <a:srgbClr val="1A3762">
                  <a:alpha val="74998"/>
                </a:srgbClr>
              </a:prstShdw>
            </a:effectLst>
          </p:spPr>
          <p:txBody>
            <a:bodyPr lIns="0" rIns="0" bIns="9144" anchor="b"/>
            <a:lstStyle/>
            <a:p>
              <a:pPr algn="ctr">
                <a:spcBef>
                  <a:spcPct val="20000"/>
                </a:spcBef>
              </a:pPr>
              <a:r>
                <a:rPr lang="en-US" sz="1200" dirty="0">
                  <a:solidFill>
                    <a:srgbClr val="003366"/>
                  </a:solidFill>
                </a:rPr>
                <a:t>Therapeutic Proteins</a:t>
              </a:r>
            </a:p>
          </p:txBody>
        </p:sp>
        <p:pic>
          <p:nvPicPr>
            <p:cNvPr id="13" name="Picture 10" descr="250px-BMP2"/>
            <p:cNvPicPr>
              <a:picLocks noChangeAspect="1" noChangeArrowheads="1"/>
            </p:cNvPicPr>
            <p:nvPr>
              <p:custDataLst>
                <p:tags r:id="rId13"/>
              </p:custDataLst>
            </p:nvPr>
          </p:nvPicPr>
          <p:blipFill>
            <a:blip r:embed="rId18" cstate="email">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78" y="1997"/>
              <a:ext cx="448"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1"/>
          <p:cNvGrpSpPr>
            <a:grpSpLocks/>
          </p:cNvGrpSpPr>
          <p:nvPr>
            <p:custDataLst>
              <p:tags r:id="rId3"/>
            </p:custDataLst>
          </p:nvPr>
        </p:nvGrpSpPr>
        <p:grpSpPr bwMode="auto">
          <a:xfrm>
            <a:off x="551702" y="4409679"/>
            <a:ext cx="1076476" cy="1047750"/>
            <a:chOff x="1086" y="1116"/>
            <a:chExt cx="678" cy="660"/>
          </a:xfrm>
          <a:effectLst>
            <a:outerShdw blurRad="50800" dist="38100" dir="2700000" algn="tl" rotWithShape="0">
              <a:prstClr val="black">
                <a:alpha val="40000"/>
              </a:prstClr>
            </a:outerShdw>
          </a:effectLst>
        </p:grpSpPr>
        <p:sp>
          <p:nvSpPr>
            <p:cNvPr id="15" name="AutoShape 12"/>
            <p:cNvSpPr>
              <a:spLocks noChangeArrowheads="1"/>
            </p:cNvSpPr>
            <p:nvPr>
              <p:custDataLst>
                <p:tags r:id="rId9"/>
              </p:custDataLst>
            </p:nvPr>
          </p:nvSpPr>
          <p:spPr bwMode="auto">
            <a:xfrm>
              <a:off x="1086" y="1116"/>
              <a:ext cx="678" cy="660"/>
            </a:xfrm>
            <a:prstGeom prst="roundRect">
              <a:avLst>
                <a:gd name="adj" fmla="val 16667"/>
              </a:avLst>
            </a:prstGeom>
            <a:solidFill>
              <a:schemeClr val="bg1"/>
            </a:solidFill>
            <a:ln w="19050">
              <a:solidFill>
                <a:srgbClr val="2B5CA3"/>
              </a:solidFill>
              <a:round/>
              <a:headEnd/>
              <a:tailEnd/>
            </a:ln>
            <a:effectLst>
              <a:prstShdw prst="shdw17" dist="17961" dir="2700000">
                <a:srgbClr val="1A3762">
                  <a:alpha val="74998"/>
                </a:srgbClr>
              </a:prstShdw>
            </a:effectLst>
          </p:spPr>
          <p:txBody>
            <a:bodyPr wrap="none" lIns="0" rIns="0" bIns="9144" anchor="b"/>
            <a:lstStyle/>
            <a:p>
              <a:pPr algn="ctr">
                <a:spcBef>
                  <a:spcPct val="20000"/>
                </a:spcBef>
              </a:pPr>
              <a:r>
                <a:rPr lang="en-US" sz="1200">
                  <a:solidFill>
                    <a:srgbClr val="003366"/>
                  </a:solidFill>
                </a:rPr>
                <a:t>ADCs</a:t>
              </a:r>
            </a:p>
          </p:txBody>
        </p:sp>
        <p:grpSp>
          <p:nvGrpSpPr>
            <p:cNvPr id="16" name="Group 13"/>
            <p:cNvGrpSpPr>
              <a:grpSpLocks/>
            </p:cNvGrpSpPr>
            <p:nvPr>
              <p:custDataLst>
                <p:tags r:id="rId10"/>
              </p:custDataLst>
            </p:nvPr>
          </p:nvGrpSpPr>
          <p:grpSpPr bwMode="auto">
            <a:xfrm>
              <a:off x="1205" y="1153"/>
              <a:ext cx="414" cy="464"/>
              <a:chOff x="1260" y="1216"/>
              <a:chExt cx="304" cy="339"/>
            </a:xfrm>
          </p:grpSpPr>
          <p:pic>
            <p:nvPicPr>
              <p:cNvPr id="17" name="Picture 14" descr="Ab"/>
              <p:cNvPicPr preferRelativeResize="0">
                <a:picLocks noChangeAspect="1" noChangeArrowheads="1"/>
              </p:cNvPicPr>
              <p:nvPr>
                <p:custDataLst>
                  <p:tags r:id="rId11"/>
                </p:custDataLst>
              </p:nvPr>
            </p:nvPicPr>
            <p:blipFill>
              <a:blip r:embed="rId19" cstate="email">
                <a:extLst>
                  <a:ext uri="{28A0092B-C50C-407E-A947-70E740481C1C}">
                    <a14:useLocalDpi xmlns:a14="http://schemas.microsoft.com/office/drawing/2010/main" val="0"/>
                  </a:ext>
                </a:extLst>
              </a:blip>
              <a:srcRect/>
              <a:stretch>
                <a:fillRect/>
              </a:stretch>
            </p:blipFill>
            <p:spPr bwMode="auto">
              <a:xfrm>
                <a:off x="1260" y="1216"/>
                <a:ext cx="304"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5"/>
              <p:cNvSpPr>
                <a:spLocks noChangeArrowheads="1"/>
              </p:cNvSpPr>
              <p:nvPr/>
            </p:nvSpPr>
            <p:spPr bwMode="auto">
              <a:xfrm>
                <a:off x="1453" y="1445"/>
                <a:ext cx="78" cy="66"/>
              </a:xfrm>
              <a:prstGeom prst="ellipse">
                <a:avLst/>
              </a:prstGeom>
              <a:solidFill>
                <a:srgbClr val="C41300"/>
              </a:solidFill>
              <a:ln w="9525">
                <a:solidFill>
                  <a:srgbClr val="C41300"/>
                </a:solidFill>
                <a:round/>
                <a:headEnd type="none" w="lg" len="lg"/>
                <a:tailEnd type="none" w="lg" len="lg"/>
              </a:ln>
            </p:spPr>
            <p:txBody>
              <a:bodyPr wrap="none" tIns="91440" bIns="91440" anchor="ctr"/>
              <a:lstStyle/>
              <a:p>
                <a:pPr algn="ctr"/>
                <a:endParaRPr lang="en-US"/>
              </a:p>
            </p:txBody>
          </p:sp>
        </p:grpSp>
      </p:grpSp>
      <p:grpSp>
        <p:nvGrpSpPr>
          <p:cNvPr id="19" name="Group 20"/>
          <p:cNvGrpSpPr>
            <a:grpSpLocks/>
          </p:cNvGrpSpPr>
          <p:nvPr>
            <p:custDataLst>
              <p:tags r:id="rId4"/>
            </p:custDataLst>
          </p:nvPr>
        </p:nvGrpSpPr>
        <p:grpSpPr bwMode="auto">
          <a:xfrm>
            <a:off x="547913" y="2801063"/>
            <a:ext cx="1076476" cy="1047750"/>
            <a:chOff x="234" y="1116"/>
            <a:chExt cx="678" cy="660"/>
          </a:xfrm>
          <a:effectLst>
            <a:outerShdw blurRad="50800" dist="38100" dir="2700000" algn="tl" rotWithShape="0">
              <a:prstClr val="black">
                <a:alpha val="40000"/>
              </a:prstClr>
            </a:outerShdw>
          </a:effectLst>
        </p:grpSpPr>
        <p:sp>
          <p:nvSpPr>
            <p:cNvPr id="20" name="AutoShape 21"/>
            <p:cNvSpPr>
              <a:spLocks noChangeArrowheads="1"/>
            </p:cNvSpPr>
            <p:nvPr>
              <p:custDataLst>
                <p:tags r:id="rId7"/>
              </p:custDataLst>
            </p:nvPr>
          </p:nvSpPr>
          <p:spPr bwMode="auto">
            <a:xfrm>
              <a:off x="234" y="1116"/>
              <a:ext cx="678" cy="660"/>
            </a:xfrm>
            <a:prstGeom prst="roundRect">
              <a:avLst>
                <a:gd name="adj" fmla="val 16667"/>
              </a:avLst>
            </a:prstGeom>
            <a:solidFill>
              <a:schemeClr val="bg1"/>
            </a:solidFill>
            <a:ln w="19050">
              <a:solidFill>
                <a:srgbClr val="2B5CA3"/>
              </a:solidFill>
              <a:round/>
              <a:headEnd/>
              <a:tailEnd/>
            </a:ln>
            <a:effectLst>
              <a:prstShdw prst="shdw17" dist="17961" dir="2700000">
                <a:srgbClr val="1A3762">
                  <a:alpha val="74998"/>
                </a:srgbClr>
              </a:prstShdw>
            </a:effectLst>
          </p:spPr>
          <p:txBody>
            <a:bodyPr wrap="none" lIns="0" rIns="0" bIns="9144" anchor="b"/>
            <a:lstStyle/>
            <a:p>
              <a:pPr algn="ctr">
                <a:spcBef>
                  <a:spcPct val="20000"/>
                </a:spcBef>
              </a:pPr>
              <a:r>
                <a:rPr lang="en-US" sz="1200" dirty="0">
                  <a:solidFill>
                    <a:srgbClr val="003366"/>
                  </a:solidFill>
                </a:rPr>
                <a:t>Antibodies</a:t>
              </a:r>
            </a:p>
          </p:txBody>
        </p:sp>
        <p:pic>
          <p:nvPicPr>
            <p:cNvPr id="21" name="Picture 22" descr="Ab"/>
            <p:cNvPicPr preferRelativeResize="0">
              <a:picLocks noChangeAspect="1" noChangeArrowheads="1"/>
            </p:cNvPicPr>
            <p:nvPr>
              <p:custDataLst>
                <p:tags r:id="rId8"/>
              </p:custDataLst>
            </p:nvPr>
          </p:nvPicPr>
          <p:blipFill>
            <a:blip r:embed="rId20" cstate="email">
              <a:extLst>
                <a:ext uri="{28A0092B-C50C-407E-A947-70E740481C1C}">
                  <a14:useLocalDpi xmlns:a14="http://schemas.microsoft.com/office/drawing/2010/main" val="0"/>
                </a:ext>
              </a:extLst>
            </a:blip>
            <a:srcRect/>
            <a:stretch>
              <a:fillRect/>
            </a:stretch>
          </p:blipFill>
          <p:spPr bwMode="auto">
            <a:xfrm>
              <a:off x="351" y="1131"/>
              <a:ext cx="444"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70"/>
          <p:cNvGrpSpPr>
            <a:grpSpLocks/>
          </p:cNvGrpSpPr>
          <p:nvPr/>
        </p:nvGrpSpPr>
        <p:grpSpPr bwMode="auto">
          <a:xfrm>
            <a:off x="2159053" y="4387936"/>
            <a:ext cx="1076476" cy="1047750"/>
            <a:chOff x="729" y="2140"/>
            <a:chExt cx="678" cy="660"/>
          </a:xfrm>
          <a:effectLst>
            <a:outerShdw blurRad="50800" dist="38100" dir="2700000" algn="tl" rotWithShape="0">
              <a:prstClr val="black">
                <a:alpha val="40000"/>
              </a:prstClr>
            </a:outerShdw>
          </a:effectLst>
        </p:grpSpPr>
        <p:sp>
          <p:nvSpPr>
            <p:cNvPr id="23" name="AutoShape 71"/>
            <p:cNvSpPr>
              <a:spLocks noChangeArrowheads="1"/>
            </p:cNvSpPr>
            <p:nvPr>
              <p:custDataLst>
                <p:tags r:id="rId6"/>
              </p:custDataLst>
            </p:nvPr>
          </p:nvSpPr>
          <p:spPr bwMode="auto">
            <a:xfrm>
              <a:off x="729" y="2140"/>
              <a:ext cx="678" cy="660"/>
            </a:xfrm>
            <a:prstGeom prst="roundRect">
              <a:avLst>
                <a:gd name="adj" fmla="val 16667"/>
              </a:avLst>
            </a:prstGeom>
            <a:solidFill>
              <a:schemeClr val="bg1"/>
            </a:solidFill>
            <a:ln w="19050">
              <a:solidFill>
                <a:srgbClr val="2B5CA3"/>
              </a:solidFill>
              <a:round/>
              <a:headEnd/>
              <a:tailEnd/>
            </a:ln>
            <a:effectLst>
              <a:prstShdw prst="shdw17" dist="17961" dir="2700000">
                <a:srgbClr val="1A3762">
                  <a:alpha val="74998"/>
                </a:srgbClr>
              </a:prstShdw>
            </a:effectLst>
          </p:spPr>
          <p:txBody>
            <a:bodyPr lIns="0" rIns="0" bIns="9144" anchor="b"/>
            <a:lstStyle/>
            <a:p>
              <a:pPr algn="ctr">
                <a:spcBef>
                  <a:spcPct val="20000"/>
                </a:spcBef>
              </a:pPr>
              <a:r>
                <a:rPr lang="en-US" sz="1200">
                  <a:solidFill>
                    <a:srgbClr val="003366"/>
                  </a:solidFill>
                </a:rPr>
                <a:t>Vaccines</a:t>
              </a:r>
            </a:p>
          </p:txBody>
        </p:sp>
        <p:pic>
          <p:nvPicPr>
            <p:cNvPr id="24" name="Picture 72"/>
            <p:cNvPicPr>
              <a:picLocks noChangeAspect="1" noChangeArrowheads="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811" y="2199"/>
              <a:ext cx="532"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Group 24"/>
          <p:cNvGrpSpPr/>
          <p:nvPr/>
        </p:nvGrpSpPr>
        <p:grpSpPr>
          <a:xfrm>
            <a:off x="536442" y="1182414"/>
            <a:ext cx="1076476" cy="1047750"/>
            <a:chOff x="3790952" y="3062502"/>
            <a:chExt cx="1076476" cy="1047750"/>
          </a:xfrm>
          <a:effectLst>
            <a:outerShdw blurRad="50800" dist="38100" dir="2700000" algn="tl" rotWithShape="0">
              <a:prstClr val="black">
                <a:alpha val="40000"/>
              </a:prstClr>
            </a:outerShdw>
          </a:effectLst>
        </p:grpSpPr>
        <p:sp>
          <p:nvSpPr>
            <p:cNvPr id="26" name="AutoShape 71"/>
            <p:cNvSpPr>
              <a:spLocks noChangeArrowheads="1"/>
            </p:cNvSpPr>
            <p:nvPr>
              <p:custDataLst>
                <p:tags r:id="rId5"/>
              </p:custDataLst>
            </p:nvPr>
          </p:nvSpPr>
          <p:spPr bwMode="auto">
            <a:xfrm>
              <a:off x="3790952" y="3062502"/>
              <a:ext cx="1076476" cy="1047750"/>
            </a:xfrm>
            <a:prstGeom prst="roundRect">
              <a:avLst>
                <a:gd name="adj" fmla="val 16667"/>
              </a:avLst>
            </a:prstGeom>
            <a:solidFill>
              <a:schemeClr val="bg1"/>
            </a:solidFill>
            <a:ln w="19050">
              <a:solidFill>
                <a:srgbClr val="2B5CA3"/>
              </a:solidFill>
              <a:round/>
              <a:headEnd/>
              <a:tailEnd/>
            </a:ln>
            <a:effectLst>
              <a:prstShdw prst="shdw17" dist="17961" dir="2700000">
                <a:srgbClr val="1A3762">
                  <a:alpha val="74998"/>
                </a:srgbClr>
              </a:prstShdw>
            </a:effectLst>
          </p:spPr>
          <p:txBody>
            <a:bodyPr lIns="0" rIns="0" bIns="9144" anchor="b"/>
            <a:lstStyle/>
            <a:p>
              <a:pPr algn="ctr">
                <a:spcBef>
                  <a:spcPct val="20000"/>
                </a:spcBef>
              </a:pPr>
              <a:r>
                <a:rPr lang="en-US" sz="1200" dirty="0" smtClean="0">
                  <a:solidFill>
                    <a:srgbClr val="003366"/>
                  </a:solidFill>
                </a:rPr>
                <a:t>ASOs </a:t>
              </a:r>
            </a:p>
            <a:p>
              <a:pPr algn="ctr">
                <a:spcBef>
                  <a:spcPct val="20000"/>
                </a:spcBef>
              </a:pPr>
              <a:r>
                <a:rPr lang="en-US" sz="1200" dirty="0" err="1" smtClean="0">
                  <a:solidFill>
                    <a:srgbClr val="003366"/>
                  </a:solidFill>
                </a:rPr>
                <a:t>siRNAs</a:t>
              </a:r>
              <a:endParaRPr lang="en-US" sz="1200" dirty="0">
                <a:solidFill>
                  <a:srgbClr val="003366"/>
                </a:solidFill>
              </a:endParaRPr>
            </a:p>
          </p:txBody>
        </p:sp>
        <p:pic>
          <p:nvPicPr>
            <p:cNvPr id="27" name="Picture 18"/>
            <p:cNvPicPr>
              <a:picLocks noChangeAspect="1" noChangeArrowheads="1"/>
            </p:cNvPicPr>
            <p:nvPr/>
          </p:nvPicPr>
          <p:blipFill>
            <a:blip r:embed="rId22" cstate="print"/>
            <a:srcRect/>
            <a:stretch>
              <a:fillRect/>
            </a:stretch>
          </p:blipFill>
          <p:spPr bwMode="auto">
            <a:xfrm>
              <a:off x="3943589" y="3187634"/>
              <a:ext cx="857250" cy="390525"/>
            </a:xfrm>
            <a:prstGeom prst="rect">
              <a:avLst/>
            </a:prstGeom>
            <a:noFill/>
            <a:ln w="9525">
              <a:noFill/>
              <a:miter lim="800000"/>
              <a:headEnd/>
              <a:tailEnd/>
            </a:ln>
            <a:effectLst/>
          </p:spPr>
        </p:pic>
      </p:grpSp>
      <p:sp>
        <p:nvSpPr>
          <p:cNvPr id="28" name="Content Placeholder 2"/>
          <p:cNvSpPr>
            <a:spLocks noGrp="1"/>
          </p:cNvSpPr>
          <p:nvPr>
            <p:ph idx="4294967295"/>
          </p:nvPr>
        </p:nvSpPr>
        <p:spPr>
          <a:xfrm>
            <a:off x="3429000" y="1066800"/>
            <a:ext cx="5327650" cy="4390629"/>
          </a:xfrm>
        </p:spPr>
        <p:txBody>
          <a:bodyPr>
            <a:normAutofit/>
          </a:bodyPr>
          <a:lstStyle/>
          <a:p>
            <a:pPr>
              <a:buFont typeface="Arial" panose="020B0604020202020204" pitchFamily="34" charset="0"/>
              <a:buChar char="•"/>
            </a:pPr>
            <a:r>
              <a:rPr lang="en-US" dirty="0" smtClean="0"/>
              <a:t>While oligonucleotide was the focus at the Oligonucleotide Therapeutic Unit, other biomolecules were investigated at other research units</a:t>
            </a:r>
          </a:p>
          <a:p>
            <a:pPr>
              <a:buFont typeface="Arial" panose="020B0604020202020204" pitchFamily="34" charset="0"/>
              <a:buChar char="•"/>
            </a:pPr>
            <a:r>
              <a:rPr lang="en-US" dirty="0" smtClean="0"/>
              <a:t>Similar informatics challenges existed for all biomolecules</a:t>
            </a:r>
            <a:endParaRPr lang="en-US" dirty="0"/>
          </a:p>
          <a:p>
            <a:pPr>
              <a:buFont typeface="Arial" panose="020B0604020202020204" pitchFamily="34" charset="0"/>
              <a:buChar char="•"/>
            </a:pPr>
            <a:r>
              <a:rPr lang="en-US" dirty="0" smtClean="0"/>
              <a:t>We needed a notation </a:t>
            </a:r>
            <a:r>
              <a:rPr lang="en-US" dirty="0"/>
              <a:t>system for all </a:t>
            </a:r>
            <a:r>
              <a:rPr lang="en-US" dirty="0" smtClean="0"/>
              <a:t>biomolecules, and we needed informatics tools to support:</a:t>
            </a:r>
          </a:p>
          <a:p>
            <a:pPr lvl="1">
              <a:buFont typeface="Wingdings" panose="05000000000000000000" pitchFamily="2" charset="2"/>
              <a:buChar char="ü"/>
            </a:pPr>
            <a:r>
              <a:rPr lang="en-US" sz="1600" dirty="0" smtClean="0"/>
              <a:t> Structure Drawing and Visualization</a:t>
            </a:r>
          </a:p>
          <a:p>
            <a:pPr lvl="1">
              <a:buFont typeface="Wingdings" panose="05000000000000000000" pitchFamily="2" charset="2"/>
              <a:buChar char="ü"/>
            </a:pPr>
            <a:r>
              <a:rPr lang="en-US" sz="1600" dirty="0"/>
              <a:t> </a:t>
            </a:r>
            <a:r>
              <a:rPr lang="en-US" sz="1600" dirty="0" smtClean="0"/>
              <a:t>Compound Registration</a:t>
            </a:r>
          </a:p>
          <a:p>
            <a:pPr lvl="1">
              <a:buFont typeface="Wingdings" panose="05000000000000000000" pitchFamily="2" charset="2"/>
              <a:buChar char="ü"/>
            </a:pPr>
            <a:r>
              <a:rPr lang="en-US" sz="1600" dirty="0" smtClean="0"/>
              <a:t> Analysis and Design</a:t>
            </a:r>
          </a:p>
          <a:p>
            <a:pPr lvl="1">
              <a:buFont typeface="Wingdings" panose="05000000000000000000" pitchFamily="2" charset="2"/>
              <a:buChar char="ü"/>
            </a:pPr>
            <a:r>
              <a:rPr lang="en-US" sz="1600" dirty="0" smtClean="0"/>
              <a:t> Lab Workflow Management</a:t>
            </a:r>
          </a:p>
          <a:p>
            <a:pPr>
              <a:buFont typeface="Arial" panose="020B0604020202020204" pitchFamily="34" charset="0"/>
              <a:buChar char="•"/>
            </a:pPr>
            <a:endParaRPr lang="en-US" dirty="0" smtClean="0"/>
          </a:p>
        </p:txBody>
      </p:sp>
    </p:spTree>
    <p:extLst>
      <p:ext uri="{BB962C8B-B14F-4D97-AF65-F5344CB8AC3E}">
        <p14:creationId xmlns:p14="http://schemas.microsoft.com/office/powerpoint/2010/main" val="414303591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bwMode="auto">
          <a:xfrm>
            <a:off x="1900487" y="901137"/>
            <a:ext cx="3487917" cy="3487917"/>
          </a:xfrm>
          <a:prstGeom prst="ellipse">
            <a:avLst/>
          </a:prstGeom>
          <a:solidFill>
            <a:schemeClr val="tx2">
              <a:lumMod val="20000"/>
              <a:lumOff val="8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8" charset="-128"/>
            </a:endParaRPr>
          </a:p>
        </p:txBody>
      </p:sp>
      <p:sp>
        <p:nvSpPr>
          <p:cNvPr id="7" name="Oval 6"/>
          <p:cNvSpPr/>
          <p:nvPr/>
        </p:nvSpPr>
        <p:spPr bwMode="auto">
          <a:xfrm>
            <a:off x="3710570" y="902712"/>
            <a:ext cx="3487917" cy="3487917"/>
          </a:xfrm>
          <a:prstGeom prst="ellipse">
            <a:avLst/>
          </a:prstGeom>
          <a:solidFill>
            <a:schemeClr val="accent1">
              <a:lumMod val="60000"/>
              <a:lumOff val="40000"/>
              <a:alpha val="50196"/>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28" charset="-128"/>
            </a:endParaRPr>
          </a:p>
        </p:txBody>
      </p:sp>
      <p:pic>
        <p:nvPicPr>
          <p:cNvPr id="8" name="Picture 2"/>
          <p:cNvPicPr>
            <a:picLocks noChangeAspect="1" noChangeArrowheads="1"/>
          </p:cNvPicPr>
          <p:nvPr/>
        </p:nvPicPr>
        <p:blipFill>
          <a:blip r:embed="rId2" cstate="print"/>
          <a:srcRect/>
          <a:stretch>
            <a:fillRect/>
          </a:stretch>
        </p:blipFill>
        <p:spPr bwMode="auto">
          <a:xfrm>
            <a:off x="2296714" y="2279479"/>
            <a:ext cx="1149906" cy="734382"/>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9" name="Straight Connector 8"/>
          <p:cNvCxnSpPr/>
          <p:nvPr/>
        </p:nvCxnSpPr>
        <p:spPr bwMode="auto">
          <a:xfrm>
            <a:off x="4397288" y="3098288"/>
            <a:ext cx="75500" cy="37751"/>
          </a:xfrm>
          <a:prstGeom prst="line">
            <a:avLst/>
          </a:prstGeom>
          <a:solidFill>
            <a:schemeClr val="accent1"/>
          </a:solidFill>
          <a:ln w="3175" cap="flat" cmpd="sng" algn="ctr">
            <a:solidFill>
              <a:schemeClr val="tx1">
                <a:lumMod val="75000"/>
                <a:lumOff val="25000"/>
              </a:schemeClr>
            </a:solidFill>
            <a:prstDash val="solid"/>
            <a:round/>
            <a:headEnd type="none" w="med" len="med"/>
            <a:tailEnd type="none" w="med" len="med"/>
          </a:ln>
          <a:effectLst/>
        </p:spPr>
      </p:cxnSp>
      <p:pic>
        <p:nvPicPr>
          <p:cNvPr id="10" name="Picture 2"/>
          <p:cNvPicPr>
            <a:picLocks noChangeAspect="1" noChangeArrowheads="1"/>
          </p:cNvPicPr>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454528" y="1730695"/>
            <a:ext cx="1373191"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752230" y="1613263"/>
            <a:ext cx="1203313" cy="160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2" cstate="print"/>
          <a:srcRect/>
          <a:stretch>
            <a:fillRect/>
          </a:stretch>
        </p:blipFill>
        <p:spPr bwMode="auto">
          <a:xfrm>
            <a:off x="4434132" y="3064992"/>
            <a:ext cx="843439" cy="53865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3" name="Rectangle 12"/>
          <p:cNvSpPr/>
          <p:nvPr/>
        </p:nvSpPr>
        <p:spPr>
          <a:xfrm>
            <a:off x="678226" y="2332413"/>
            <a:ext cx="1212263" cy="646331"/>
          </a:xfrm>
          <a:prstGeom prst="rect">
            <a:avLst/>
          </a:prstGeom>
        </p:spPr>
        <p:txBody>
          <a:bodyPr wrap="square">
            <a:spAutoFit/>
          </a:bodyPr>
          <a:lstStyle/>
          <a:p>
            <a:pPr algn="ctr"/>
            <a:r>
              <a:rPr lang="en-US" sz="1800" dirty="0" smtClean="0">
                <a:solidFill>
                  <a:srgbClr val="003366"/>
                </a:solidFill>
              </a:rPr>
              <a:t>Small Molecules</a:t>
            </a:r>
            <a:endParaRPr lang="en-US" sz="1800" dirty="0">
              <a:solidFill>
                <a:srgbClr val="003366"/>
              </a:solidFill>
            </a:endParaRPr>
          </a:p>
        </p:txBody>
      </p:sp>
      <p:sp>
        <p:nvSpPr>
          <p:cNvPr id="14" name="Rectangle 13"/>
          <p:cNvSpPr/>
          <p:nvPr/>
        </p:nvSpPr>
        <p:spPr>
          <a:xfrm>
            <a:off x="7207042" y="2460429"/>
            <a:ext cx="1338828" cy="369332"/>
          </a:xfrm>
          <a:prstGeom prst="rect">
            <a:avLst/>
          </a:prstGeom>
        </p:spPr>
        <p:txBody>
          <a:bodyPr wrap="none">
            <a:spAutoFit/>
          </a:bodyPr>
          <a:lstStyle/>
          <a:p>
            <a:r>
              <a:rPr lang="en-US" sz="1800" dirty="0" smtClean="0">
                <a:solidFill>
                  <a:srgbClr val="003366"/>
                </a:solidFill>
              </a:rPr>
              <a:t>Sequences</a:t>
            </a:r>
            <a:endParaRPr lang="en-US" sz="1800" dirty="0">
              <a:solidFill>
                <a:srgbClr val="003366"/>
              </a:solidFill>
            </a:endParaRPr>
          </a:p>
        </p:txBody>
      </p:sp>
      <p:sp>
        <p:nvSpPr>
          <p:cNvPr id="15" name="Rectangle 14"/>
          <p:cNvSpPr/>
          <p:nvPr/>
        </p:nvSpPr>
        <p:spPr>
          <a:xfrm>
            <a:off x="3773461" y="1261080"/>
            <a:ext cx="1556836" cy="369332"/>
          </a:xfrm>
          <a:prstGeom prst="rect">
            <a:avLst/>
          </a:prstGeom>
        </p:spPr>
        <p:txBody>
          <a:bodyPr wrap="none">
            <a:spAutoFit/>
          </a:bodyPr>
          <a:lstStyle/>
          <a:p>
            <a:r>
              <a:rPr lang="en-US" sz="1800" dirty="0" smtClean="0">
                <a:solidFill>
                  <a:srgbClr val="003366"/>
                </a:solidFill>
              </a:rPr>
              <a:t>Biomolecules</a:t>
            </a:r>
            <a:endParaRPr lang="en-US" sz="1800" dirty="0">
              <a:solidFill>
                <a:srgbClr val="003366"/>
              </a:solidFill>
            </a:endParaRPr>
          </a:p>
        </p:txBody>
      </p:sp>
      <p:sp>
        <p:nvSpPr>
          <p:cNvPr id="21" name="Rectangle 6"/>
          <p:cNvSpPr>
            <a:spLocks noGrp="1" noChangeArrowheads="1"/>
          </p:cNvSpPr>
          <p:nvPr>
            <p:ph type="sldNum" sz="quarter" idx="4294967295"/>
          </p:nvPr>
        </p:nvSpPr>
        <p:spPr bwMode="auto">
          <a:xfrm>
            <a:off x="8440738" y="6543675"/>
            <a:ext cx="474662" cy="18256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spcBef>
                <a:spcPct val="0"/>
              </a:spcBef>
              <a:defRPr sz="900"/>
            </a:lvl1pPr>
          </a:lstStyle>
          <a:p>
            <a:fld id="{2A031B90-F416-D64F-8A49-02D8DC3002D6}" type="slidenum">
              <a:rPr lang="en-US"/>
              <a:pPr/>
              <a:t>15</a:t>
            </a:fld>
            <a:endParaRPr lang="en-US"/>
          </a:p>
        </p:txBody>
      </p:sp>
      <p:sp>
        <p:nvSpPr>
          <p:cNvPr id="22" name="Title 1"/>
          <p:cNvSpPr>
            <a:spLocks noGrp="1"/>
          </p:cNvSpPr>
          <p:nvPr>
            <p:ph type="title"/>
          </p:nvPr>
        </p:nvSpPr>
        <p:spPr>
          <a:xfrm>
            <a:off x="381000" y="228600"/>
            <a:ext cx="8370887" cy="557212"/>
          </a:xfrm>
          <a:solidFill>
            <a:schemeClr val="accent1"/>
          </a:solidFill>
        </p:spPr>
        <p:txBody>
          <a:bodyPr/>
          <a:lstStyle/>
          <a:p>
            <a:r>
              <a:rPr lang="en-US" dirty="0" smtClean="0">
                <a:solidFill>
                  <a:schemeClr val="bg1"/>
                </a:solidFill>
              </a:rPr>
              <a:t>The Genesis of HELM: The Gap</a:t>
            </a:r>
            <a:endParaRPr lang="en-US" dirty="0">
              <a:solidFill>
                <a:schemeClr val="bg1"/>
              </a:solidFill>
            </a:endParaRPr>
          </a:p>
        </p:txBody>
      </p:sp>
      <p:sp>
        <p:nvSpPr>
          <p:cNvPr id="23" name="Content Placeholder 2"/>
          <p:cNvSpPr>
            <a:spLocks noGrp="1"/>
          </p:cNvSpPr>
          <p:nvPr>
            <p:ph idx="4294967295"/>
          </p:nvPr>
        </p:nvSpPr>
        <p:spPr>
          <a:xfrm>
            <a:off x="609600" y="4495800"/>
            <a:ext cx="8147050" cy="1447800"/>
          </a:xfrm>
        </p:spPr>
        <p:txBody>
          <a:bodyPr>
            <a:normAutofit lnSpcReduction="10000"/>
          </a:bodyPr>
          <a:lstStyle/>
          <a:p>
            <a:pPr>
              <a:buFont typeface="Arial" panose="020B0604020202020204" pitchFamily="34" charset="0"/>
              <a:buChar char="•"/>
            </a:pPr>
            <a:r>
              <a:rPr lang="en-US" dirty="0" smtClean="0"/>
              <a:t>We would like to capture both chemical structure and sequence in the notation, but such a notation system did not exist either internally or externally</a:t>
            </a:r>
          </a:p>
          <a:p>
            <a:pPr>
              <a:buFont typeface="Arial" panose="020B0604020202020204" pitchFamily="34" charset="0"/>
              <a:buChar char="•"/>
            </a:pPr>
            <a:r>
              <a:rPr lang="en-US" b="1" dirty="0" smtClean="0"/>
              <a:t>In </a:t>
            </a:r>
            <a:r>
              <a:rPr lang="en-US" b="1" dirty="0"/>
              <a:t>the summer of </a:t>
            </a:r>
            <a:r>
              <a:rPr lang="en-US" b="1" dirty="0" smtClean="0"/>
              <a:t>2008, </a:t>
            </a:r>
            <a:r>
              <a:rPr lang="en-US" dirty="0" smtClean="0"/>
              <a:t>HELM was born at Pfizer RTC</a:t>
            </a:r>
          </a:p>
          <a:p>
            <a:pPr>
              <a:buFont typeface="Arial" panose="020B0604020202020204" pitchFamily="34" charset="0"/>
              <a:buChar char="•"/>
            </a:pPr>
            <a:endParaRPr lang="en-US" dirty="0" smtClean="0"/>
          </a:p>
        </p:txBody>
      </p:sp>
    </p:spTree>
    <p:extLst>
      <p:ext uri="{BB962C8B-B14F-4D97-AF65-F5344CB8AC3E}">
        <p14:creationId xmlns:p14="http://schemas.microsoft.com/office/powerpoint/2010/main" val="28577227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6"/>
          <p:cNvSpPr>
            <a:spLocks noGrp="1" noChangeArrowheads="1"/>
          </p:cNvSpPr>
          <p:nvPr>
            <p:ph type="sldNum" sz="quarter" idx="4294967295"/>
          </p:nvPr>
        </p:nvSpPr>
        <p:spPr bwMode="auto">
          <a:xfrm>
            <a:off x="8440738" y="6543675"/>
            <a:ext cx="474662" cy="18256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spcBef>
                <a:spcPct val="0"/>
              </a:spcBef>
              <a:defRPr sz="900"/>
            </a:lvl1pPr>
          </a:lstStyle>
          <a:p>
            <a:fld id="{2A031B90-F416-D64F-8A49-02D8DC3002D6}" type="slidenum">
              <a:rPr lang="en-US"/>
              <a:pPr/>
              <a:t>16</a:t>
            </a:fld>
            <a:endParaRPr lang="en-US"/>
          </a:p>
        </p:txBody>
      </p:sp>
      <p:sp>
        <p:nvSpPr>
          <p:cNvPr id="22" name="Title 1"/>
          <p:cNvSpPr>
            <a:spLocks noGrp="1"/>
          </p:cNvSpPr>
          <p:nvPr>
            <p:ph type="title"/>
          </p:nvPr>
        </p:nvSpPr>
        <p:spPr>
          <a:xfrm>
            <a:off x="381000" y="228600"/>
            <a:ext cx="8370887" cy="557212"/>
          </a:xfrm>
          <a:solidFill>
            <a:schemeClr val="accent1"/>
          </a:solidFill>
        </p:spPr>
        <p:txBody>
          <a:bodyPr/>
          <a:lstStyle/>
          <a:p>
            <a:r>
              <a:rPr lang="en-US" dirty="0" smtClean="0">
                <a:solidFill>
                  <a:schemeClr val="bg1"/>
                </a:solidFill>
              </a:rPr>
              <a:t>The Genesis of HELM: Software</a:t>
            </a:r>
            <a:endParaRPr lang="en-US" dirty="0">
              <a:solidFill>
                <a:schemeClr val="bg1"/>
              </a:solidFill>
            </a:endParaRPr>
          </a:p>
        </p:txBody>
      </p:sp>
      <p:sp>
        <p:nvSpPr>
          <p:cNvPr id="23" name="Content Placeholder 2"/>
          <p:cNvSpPr>
            <a:spLocks noGrp="1"/>
          </p:cNvSpPr>
          <p:nvPr>
            <p:ph idx="4294967295"/>
          </p:nvPr>
        </p:nvSpPr>
        <p:spPr>
          <a:xfrm>
            <a:off x="381000" y="838200"/>
            <a:ext cx="8299450" cy="4419600"/>
          </a:xfrm>
        </p:spPr>
        <p:txBody>
          <a:bodyPr>
            <a:normAutofit/>
          </a:bodyPr>
          <a:lstStyle/>
          <a:p>
            <a:pPr marL="0" indent="0">
              <a:buNone/>
            </a:pPr>
            <a:r>
              <a:rPr lang="en-US" sz="1600" b="1" u="sng" dirty="0" smtClean="0"/>
              <a:t>Notation Toolkit</a:t>
            </a:r>
          </a:p>
          <a:p>
            <a:pPr marL="0" indent="0">
              <a:buNone/>
            </a:pPr>
            <a:r>
              <a:rPr lang="en-US" sz="1600" b="1" dirty="0" smtClean="0"/>
              <a:t>In the fall of 2008</a:t>
            </a:r>
            <a:r>
              <a:rPr lang="en-US" sz="1600" dirty="0" smtClean="0"/>
              <a:t>, the first version of the notation toolkit was developed, which enabled:</a:t>
            </a:r>
          </a:p>
          <a:p>
            <a:pPr marL="661733" lvl="2" indent="-285750">
              <a:buFont typeface="Arial" panose="020B0604020202020204" pitchFamily="34" charset="0"/>
              <a:buChar char="•"/>
            </a:pPr>
            <a:r>
              <a:rPr lang="en-US" sz="1600" dirty="0" smtClean="0"/>
              <a:t>Parsing</a:t>
            </a:r>
          </a:p>
          <a:p>
            <a:pPr marL="661733" lvl="2" indent="-285750">
              <a:buFont typeface="Arial" panose="020B0604020202020204" pitchFamily="34" charset="0"/>
              <a:buChar char="•"/>
            </a:pPr>
            <a:r>
              <a:rPr lang="en-US" sz="1600" dirty="0" smtClean="0"/>
              <a:t>Validation</a:t>
            </a:r>
          </a:p>
          <a:p>
            <a:pPr marL="661733" lvl="2" indent="-285750">
              <a:buFont typeface="Arial" panose="020B0604020202020204" pitchFamily="34" charset="0"/>
              <a:buChar char="•"/>
            </a:pPr>
            <a:r>
              <a:rPr lang="en-US" sz="1600" dirty="0" smtClean="0"/>
              <a:t>Conversion</a:t>
            </a:r>
          </a:p>
          <a:p>
            <a:pPr marL="661733" lvl="2" indent="-285750">
              <a:buFont typeface="Arial" panose="020B0604020202020204" pitchFamily="34" charset="0"/>
              <a:buChar char="•"/>
            </a:pPr>
            <a:r>
              <a:rPr lang="en-US" sz="1600" dirty="0" smtClean="0"/>
              <a:t>Calculation</a:t>
            </a:r>
            <a:endParaRPr lang="en-US" sz="1600" b="1" dirty="0"/>
          </a:p>
          <a:p>
            <a:pPr marL="0" indent="0">
              <a:buNone/>
            </a:pPr>
            <a:r>
              <a:rPr lang="en-US" sz="1600" b="1" u="sng" dirty="0"/>
              <a:t>PME (Pfizer Macromolecule Editor)</a:t>
            </a:r>
          </a:p>
          <a:p>
            <a:pPr marL="0" indent="0">
              <a:buNone/>
            </a:pPr>
            <a:r>
              <a:rPr lang="en-US" sz="1600" b="1" dirty="0" smtClean="0"/>
              <a:t>In the winter of 2008</a:t>
            </a:r>
            <a:r>
              <a:rPr lang="en-US" sz="1600" dirty="0" smtClean="0"/>
              <a:t>, the prototype version of the editor was released, which enabled the following for oligonucleotides:</a:t>
            </a:r>
          </a:p>
          <a:p>
            <a:pPr lvl="2">
              <a:buFont typeface="Arial" panose="020B0604020202020204" pitchFamily="34" charset="0"/>
              <a:buChar char="•"/>
            </a:pPr>
            <a:r>
              <a:rPr lang="en-US" sz="1600" dirty="0" smtClean="0"/>
              <a:t>Drawing and visualization</a:t>
            </a:r>
          </a:p>
          <a:p>
            <a:pPr lvl="2">
              <a:buFont typeface="Arial" panose="020B0604020202020204" pitchFamily="34" charset="0"/>
              <a:buChar char="•"/>
            </a:pPr>
            <a:r>
              <a:rPr lang="en-US" sz="1600" dirty="0" smtClean="0"/>
              <a:t>Property calculation</a:t>
            </a:r>
          </a:p>
          <a:p>
            <a:pPr marL="0" indent="0">
              <a:buNone/>
            </a:pPr>
            <a:r>
              <a:rPr lang="en-US" sz="1600" b="1" u="sng" dirty="0" smtClean="0"/>
              <a:t>PMR </a:t>
            </a:r>
            <a:r>
              <a:rPr lang="en-US" sz="1600" b="1" u="sng" dirty="0"/>
              <a:t>(Pfizer Macromolecule </a:t>
            </a:r>
            <a:r>
              <a:rPr lang="en-US" sz="1600" b="1" u="sng" dirty="0" smtClean="0"/>
              <a:t>Registration)</a:t>
            </a:r>
            <a:endParaRPr lang="en-US" sz="1600" b="1" u="sng" dirty="0"/>
          </a:p>
          <a:p>
            <a:pPr marL="0" indent="0">
              <a:buNone/>
            </a:pPr>
            <a:r>
              <a:rPr lang="en-US" sz="1600" b="1" dirty="0" smtClean="0"/>
              <a:t>In the spring of 2009</a:t>
            </a:r>
            <a:r>
              <a:rPr lang="en-US" sz="1600" dirty="0" smtClean="0"/>
              <a:t>, the first version of the compound registration tool was released, which enabled the registration of oligonucleotides</a:t>
            </a:r>
          </a:p>
        </p:txBody>
      </p:sp>
      <p:sp>
        <p:nvSpPr>
          <p:cNvPr id="2" name="TextBox 1"/>
          <p:cNvSpPr txBox="1"/>
          <p:nvPr/>
        </p:nvSpPr>
        <p:spPr>
          <a:xfrm>
            <a:off x="381000" y="5217663"/>
            <a:ext cx="8305800" cy="707886"/>
          </a:xfrm>
          <a:prstGeom prst="rect">
            <a:avLst/>
          </a:prstGeom>
          <a:noFill/>
          <a:ln>
            <a:solidFill>
              <a:schemeClr val="accent1"/>
            </a:solidFill>
          </a:ln>
        </p:spPr>
        <p:txBody>
          <a:bodyPr wrap="square" rtlCol="0">
            <a:spAutoFit/>
          </a:bodyPr>
          <a:lstStyle/>
          <a:p>
            <a:r>
              <a:rPr lang="en-US" sz="2000" b="1" dirty="0" smtClean="0"/>
              <a:t>Since 2009</a:t>
            </a:r>
            <a:r>
              <a:rPr lang="en-US" sz="2000" dirty="0" smtClean="0"/>
              <a:t>, we gradually added software functions to support other types of biomolecules, but HELM notation remains the same.</a:t>
            </a:r>
            <a:endParaRPr lang="en-US" sz="2000" dirty="0"/>
          </a:p>
        </p:txBody>
      </p:sp>
    </p:spTree>
    <p:extLst>
      <p:ext uri="{BB962C8B-B14F-4D97-AF65-F5344CB8AC3E}">
        <p14:creationId xmlns:p14="http://schemas.microsoft.com/office/powerpoint/2010/main" val="30437440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 3 PME Content Panel.png"/>
          <p:cNvPicPr>
            <a:picLocks noChangeAspect="1"/>
          </p:cNvPicPr>
          <p:nvPr/>
        </p:nvPicPr>
        <p:blipFill>
          <a:blip r:embed="rId2" cstate="print"/>
          <a:stretch>
            <a:fillRect/>
          </a:stretch>
        </p:blipFill>
        <p:spPr>
          <a:xfrm>
            <a:off x="381000" y="1219200"/>
            <a:ext cx="4724400" cy="3492468"/>
          </a:xfrm>
          <a:prstGeom prst="rect">
            <a:avLst/>
          </a:prstGeom>
        </p:spPr>
      </p:pic>
      <p:pic>
        <p:nvPicPr>
          <p:cNvPr id="7" name="Picture 6"/>
          <p:cNvPicPr>
            <a:picLocks noChangeAspect="1"/>
          </p:cNvPicPr>
          <p:nvPr/>
        </p:nvPicPr>
        <p:blipFill>
          <a:blip r:embed="rId3" cstate="print"/>
          <a:srcRect/>
          <a:stretch>
            <a:fillRect/>
          </a:stretch>
        </p:blipFill>
        <p:spPr bwMode="auto">
          <a:xfrm>
            <a:off x="5253057" y="3048000"/>
            <a:ext cx="3662343" cy="2828925"/>
          </a:xfrm>
          <a:prstGeom prst="rect">
            <a:avLst/>
          </a:prstGeom>
          <a:noFill/>
          <a:ln w="9525">
            <a:noFill/>
            <a:miter lim="800000"/>
            <a:headEnd/>
            <a:tailEnd/>
          </a:ln>
        </p:spPr>
      </p:pic>
      <p:sp>
        <p:nvSpPr>
          <p:cNvPr id="8" name="Rectangle 6"/>
          <p:cNvSpPr>
            <a:spLocks noGrp="1" noChangeArrowheads="1"/>
          </p:cNvSpPr>
          <p:nvPr>
            <p:ph type="sldNum" sz="quarter" idx="4294967295"/>
          </p:nvPr>
        </p:nvSpPr>
        <p:spPr bwMode="auto">
          <a:xfrm>
            <a:off x="8440738" y="6543675"/>
            <a:ext cx="474662" cy="18256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spcBef>
                <a:spcPct val="0"/>
              </a:spcBef>
              <a:defRPr sz="900"/>
            </a:lvl1pPr>
          </a:lstStyle>
          <a:p>
            <a:fld id="{2A031B90-F416-D64F-8A49-02D8DC3002D6}" type="slidenum">
              <a:rPr lang="en-US"/>
              <a:pPr/>
              <a:t>17</a:t>
            </a:fld>
            <a:endParaRPr lang="en-US"/>
          </a:p>
        </p:txBody>
      </p:sp>
      <p:sp>
        <p:nvSpPr>
          <p:cNvPr id="9" name="Title 1"/>
          <p:cNvSpPr>
            <a:spLocks noGrp="1"/>
          </p:cNvSpPr>
          <p:nvPr>
            <p:ph type="title"/>
          </p:nvPr>
        </p:nvSpPr>
        <p:spPr>
          <a:xfrm>
            <a:off x="385763" y="357189"/>
            <a:ext cx="8370887" cy="557212"/>
          </a:xfrm>
          <a:solidFill>
            <a:schemeClr val="accent1"/>
          </a:solidFill>
        </p:spPr>
        <p:txBody>
          <a:bodyPr/>
          <a:lstStyle/>
          <a:p>
            <a:r>
              <a:rPr lang="en-US" dirty="0" smtClean="0">
                <a:solidFill>
                  <a:schemeClr val="bg1"/>
                </a:solidFill>
              </a:rPr>
              <a:t>HELM at Pfizer: PME - Editor</a:t>
            </a:r>
            <a:endParaRPr lang="en-US" dirty="0">
              <a:solidFill>
                <a:schemeClr val="bg1"/>
              </a:solidFill>
            </a:endParaRPr>
          </a:p>
        </p:txBody>
      </p:sp>
      <p:sp>
        <p:nvSpPr>
          <p:cNvPr id="4" name="TextBox 3"/>
          <p:cNvSpPr txBox="1"/>
          <p:nvPr/>
        </p:nvSpPr>
        <p:spPr>
          <a:xfrm>
            <a:off x="5638800" y="1219200"/>
            <a:ext cx="2764539" cy="1615827"/>
          </a:xfrm>
          <a:prstGeom prst="rect">
            <a:avLst/>
          </a:prstGeom>
          <a:noFill/>
          <a:ln>
            <a:solidFill>
              <a:schemeClr val="accent1"/>
            </a:solidFill>
          </a:ln>
        </p:spPr>
        <p:txBody>
          <a:bodyPr wrap="none" rtlCol="0">
            <a:spAutoFit/>
          </a:bodyPr>
          <a:lstStyle/>
          <a:p>
            <a:pPr marL="285750" indent="-285750">
              <a:buFont typeface="Arial" panose="020B0604020202020204" pitchFamily="34" charset="0"/>
              <a:buChar char="•"/>
            </a:pPr>
            <a:r>
              <a:rPr lang="en-US" dirty="0" smtClean="0"/>
              <a:t>Structure Drawing</a:t>
            </a:r>
          </a:p>
          <a:p>
            <a:pPr marL="285750" indent="-285750">
              <a:buFont typeface="Arial" panose="020B0604020202020204" pitchFamily="34" charset="0"/>
              <a:buChar char="•"/>
            </a:pPr>
            <a:r>
              <a:rPr lang="en-US" dirty="0" smtClean="0"/>
              <a:t>Structure Visualization</a:t>
            </a:r>
          </a:p>
          <a:p>
            <a:pPr marL="285750" indent="-285750">
              <a:buFont typeface="Arial" panose="020B0604020202020204" pitchFamily="34" charset="0"/>
              <a:buChar char="•"/>
            </a:pPr>
            <a:r>
              <a:rPr lang="en-US" dirty="0" smtClean="0"/>
              <a:t>Property Calculation</a:t>
            </a:r>
          </a:p>
          <a:p>
            <a:pPr marL="285750" indent="-285750">
              <a:buFont typeface="Arial" panose="020B0604020202020204" pitchFamily="34" charset="0"/>
              <a:buChar char="•"/>
            </a:pPr>
            <a:r>
              <a:rPr lang="en-US" dirty="0" smtClean="0"/>
              <a:t>Compound Design</a:t>
            </a:r>
            <a:endParaRPr lang="en-US" dirty="0"/>
          </a:p>
        </p:txBody>
      </p:sp>
    </p:spTree>
    <p:extLst>
      <p:ext uri="{BB962C8B-B14F-4D97-AF65-F5344CB8AC3E}">
        <p14:creationId xmlns:p14="http://schemas.microsoft.com/office/powerpoint/2010/main" val="41821183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29CAC4C-BD41-454A-AB5A-76DC106B29D9}" type="slidenum">
              <a:rPr lang="en-US" smtClean="0"/>
              <a:pPr/>
              <a:t>18</a:t>
            </a:fld>
            <a:endParaRPr lang="en-US"/>
          </a:p>
        </p:txBody>
      </p:sp>
      <p:pic>
        <p:nvPicPr>
          <p:cNvPr id="11" name="Picture 10"/>
          <p:cNvPicPr>
            <a:picLocks noChangeAspect="1"/>
          </p:cNvPicPr>
          <p:nvPr/>
        </p:nvPicPr>
        <p:blipFill>
          <a:blip r:embed="rId2" cstate="print"/>
          <a:stretch>
            <a:fillRect/>
          </a:stretch>
        </p:blipFill>
        <p:spPr>
          <a:xfrm>
            <a:off x="228600" y="990600"/>
            <a:ext cx="4730750" cy="3810000"/>
          </a:xfrm>
          <a:prstGeom prst="rect">
            <a:avLst/>
          </a:prstGeom>
        </p:spPr>
      </p:pic>
      <p:pic>
        <p:nvPicPr>
          <p:cNvPr id="12" name="Picture 11"/>
          <p:cNvPicPr>
            <a:picLocks noChangeAspect="1" noChangeArrowheads="1"/>
          </p:cNvPicPr>
          <p:nvPr/>
        </p:nvPicPr>
        <p:blipFill>
          <a:blip r:embed="rId3" cstate="print"/>
          <a:srcRect/>
          <a:stretch>
            <a:fillRect/>
          </a:stretch>
        </p:blipFill>
        <p:spPr bwMode="auto">
          <a:xfrm>
            <a:off x="5105400" y="2590800"/>
            <a:ext cx="3900886" cy="3143998"/>
          </a:xfrm>
          <a:prstGeom prst="rect">
            <a:avLst/>
          </a:prstGeom>
          <a:noFill/>
          <a:ln w="9525">
            <a:noFill/>
            <a:miter lim="800000"/>
            <a:headEnd/>
            <a:tailEnd/>
          </a:ln>
          <a:effectLst/>
        </p:spPr>
      </p:pic>
      <p:sp>
        <p:nvSpPr>
          <p:cNvPr id="8" name="Title 1"/>
          <p:cNvSpPr>
            <a:spLocks noGrp="1"/>
          </p:cNvSpPr>
          <p:nvPr>
            <p:ph type="title"/>
          </p:nvPr>
        </p:nvSpPr>
        <p:spPr>
          <a:xfrm>
            <a:off x="385763" y="357189"/>
            <a:ext cx="8370887" cy="557212"/>
          </a:xfrm>
          <a:solidFill>
            <a:schemeClr val="accent1"/>
          </a:solidFill>
        </p:spPr>
        <p:txBody>
          <a:bodyPr/>
          <a:lstStyle/>
          <a:p>
            <a:r>
              <a:rPr lang="en-US" dirty="0" smtClean="0">
                <a:solidFill>
                  <a:schemeClr val="bg1"/>
                </a:solidFill>
              </a:rPr>
              <a:t>HELM at Pfizer: PMR - Registration</a:t>
            </a:r>
            <a:endParaRPr lang="en-US" dirty="0">
              <a:solidFill>
                <a:schemeClr val="bg1"/>
              </a:solidFill>
            </a:endParaRPr>
          </a:p>
        </p:txBody>
      </p:sp>
      <p:sp>
        <p:nvSpPr>
          <p:cNvPr id="9" name="TextBox 8"/>
          <p:cNvSpPr txBox="1"/>
          <p:nvPr/>
        </p:nvSpPr>
        <p:spPr>
          <a:xfrm>
            <a:off x="5638800" y="925286"/>
            <a:ext cx="2717411" cy="1615827"/>
          </a:xfrm>
          <a:prstGeom prst="rect">
            <a:avLst/>
          </a:prstGeom>
          <a:noFill/>
          <a:ln>
            <a:solidFill>
              <a:schemeClr val="accent1"/>
            </a:solidFill>
          </a:ln>
        </p:spPr>
        <p:txBody>
          <a:bodyPr wrap="none" rtlCol="0">
            <a:spAutoFit/>
          </a:bodyPr>
          <a:lstStyle/>
          <a:p>
            <a:pPr marL="285750" indent="-285750">
              <a:buFont typeface="Arial" panose="020B0604020202020204" pitchFamily="34" charset="0"/>
              <a:buChar char="•"/>
            </a:pPr>
            <a:r>
              <a:rPr lang="en-US" dirty="0" smtClean="0"/>
              <a:t>Oligonucleotide</a:t>
            </a:r>
          </a:p>
          <a:p>
            <a:pPr marL="285750" indent="-285750">
              <a:buFont typeface="Arial" panose="020B0604020202020204" pitchFamily="34" charset="0"/>
              <a:buChar char="•"/>
            </a:pPr>
            <a:r>
              <a:rPr lang="en-US" dirty="0" smtClean="0"/>
              <a:t>Peptide</a:t>
            </a:r>
          </a:p>
          <a:p>
            <a:pPr marL="285750" indent="-285750">
              <a:buFont typeface="Arial" panose="020B0604020202020204" pitchFamily="34" charset="0"/>
              <a:buChar char="•"/>
            </a:pPr>
            <a:r>
              <a:rPr lang="en-US" dirty="0" smtClean="0"/>
              <a:t>Protein/Antibody</a:t>
            </a:r>
          </a:p>
          <a:p>
            <a:pPr marL="285750" indent="-285750">
              <a:buFont typeface="Arial" panose="020B0604020202020204" pitchFamily="34" charset="0"/>
              <a:buChar char="•"/>
            </a:pPr>
            <a:r>
              <a:rPr lang="en-US" dirty="0" smtClean="0"/>
              <a:t>Bio-conjugate (ADC..)</a:t>
            </a:r>
            <a:endParaRPr lang="en-US" dirty="0"/>
          </a:p>
        </p:txBody>
      </p:sp>
      <p:sp>
        <p:nvSpPr>
          <p:cNvPr id="10" name="TextBox 9"/>
          <p:cNvSpPr txBox="1"/>
          <p:nvPr/>
        </p:nvSpPr>
        <p:spPr>
          <a:xfrm>
            <a:off x="261257" y="5029200"/>
            <a:ext cx="1832553" cy="784830"/>
          </a:xfrm>
          <a:prstGeom prst="rect">
            <a:avLst/>
          </a:prstGeom>
          <a:noFill/>
          <a:ln>
            <a:solidFill>
              <a:schemeClr val="accent1"/>
            </a:solidFill>
          </a:ln>
        </p:spPr>
        <p:txBody>
          <a:bodyPr wrap="none" rtlCol="0">
            <a:spAutoFit/>
          </a:bodyPr>
          <a:lstStyle/>
          <a:p>
            <a:pPr marL="285750" indent="-285750">
              <a:buFont typeface="Arial" panose="020B0604020202020204" pitchFamily="34" charset="0"/>
              <a:buChar char="•"/>
            </a:pPr>
            <a:r>
              <a:rPr lang="en-US" dirty="0" smtClean="0"/>
              <a:t>HELM Based</a:t>
            </a:r>
          </a:p>
          <a:p>
            <a:pPr marL="285750" indent="-285750">
              <a:buFont typeface="Arial" panose="020B0604020202020204" pitchFamily="34" charset="0"/>
              <a:buChar char="•"/>
            </a:pPr>
            <a:r>
              <a:rPr lang="en-US" dirty="0" smtClean="0"/>
              <a:t>Modular</a:t>
            </a:r>
          </a:p>
        </p:txBody>
      </p:sp>
    </p:spTree>
    <p:extLst>
      <p:ext uri="{BB962C8B-B14F-4D97-AF65-F5344CB8AC3E}">
        <p14:creationId xmlns:p14="http://schemas.microsoft.com/office/powerpoint/2010/main" val="208036746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29CAC4C-BD41-454A-AB5A-76DC106B29D9}" type="slidenum">
              <a:rPr lang="en-US" smtClean="0"/>
              <a:pPr/>
              <a:t>19</a:t>
            </a:fld>
            <a:endParaRPr lang="en-US"/>
          </a:p>
        </p:txBody>
      </p:sp>
      <p:sp>
        <p:nvSpPr>
          <p:cNvPr id="8" name="Title 1"/>
          <p:cNvSpPr>
            <a:spLocks noGrp="1"/>
          </p:cNvSpPr>
          <p:nvPr>
            <p:ph type="title"/>
          </p:nvPr>
        </p:nvSpPr>
        <p:spPr>
          <a:xfrm>
            <a:off x="385763" y="357189"/>
            <a:ext cx="8370887" cy="557212"/>
          </a:xfrm>
          <a:solidFill>
            <a:schemeClr val="accent1"/>
          </a:solidFill>
        </p:spPr>
        <p:txBody>
          <a:bodyPr/>
          <a:lstStyle/>
          <a:p>
            <a:r>
              <a:rPr lang="en-US" dirty="0" smtClean="0">
                <a:solidFill>
                  <a:schemeClr val="bg1"/>
                </a:solidFill>
              </a:rPr>
              <a:t>HELM at Pfizer: ADC Workflow</a:t>
            </a:r>
            <a:endParaRPr lang="en-US"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605232280"/>
              </p:ext>
            </p:extLst>
          </p:nvPr>
        </p:nvGraphicFramePr>
        <p:xfrm>
          <a:off x="522514" y="5562600"/>
          <a:ext cx="8044544" cy="365760"/>
        </p:xfrm>
        <a:graphic>
          <a:graphicData uri="http://schemas.openxmlformats.org/drawingml/2006/table">
            <a:tbl>
              <a:tblPr firstRow="1" bandRow="1">
                <a:tableStyleId>{00A15C55-8517-42AA-B614-E9B94910E393}</a:tableStyleId>
              </a:tblPr>
              <a:tblGrid>
                <a:gridCol w="2011136"/>
                <a:gridCol w="2011136"/>
                <a:gridCol w="2011136"/>
                <a:gridCol w="2011136"/>
              </a:tblGrid>
              <a:tr h="304800">
                <a:tc>
                  <a:txBody>
                    <a:bodyPr/>
                    <a:lstStyle/>
                    <a:p>
                      <a:pPr algn="ctr"/>
                      <a:r>
                        <a:rPr lang="en-US" dirty="0" smtClean="0"/>
                        <a:t>Antibody</a:t>
                      </a:r>
                      <a:endParaRPr lang="en-US" dirty="0"/>
                    </a:p>
                  </a:txBody>
                  <a:tcPr/>
                </a:tc>
                <a:tc>
                  <a:txBody>
                    <a:bodyPr/>
                    <a:lstStyle/>
                    <a:p>
                      <a:pPr algn="ctr"/>
                      <a:r>
                        <a:rPr lang="en-US" dirty="0" smtClean="0"/>
                        <a:t>Linker Payload</a:t>
                      </a:r>
                      <a:endParaRPr lang="en-US" dirty="0"/>
                    </a:p>
                  </a:txBody>
                  <a:tcPr/>
                </a:tc>
                <a:tc>
                  <a:txBody>
                    <a:bodyPr/>
                    <a:lstStyle/>
                    <a:p>
                      <a:pPr algn="ctr"/>
                      <a:r>
                        <a:rPr lang="en-US" dirty="0" smtClean="0"/>
                        <a:t>ADC</a:t>
                      </a:r>
                      <a:endParaRPr lang="en-US" dirty="0"/>
                    </a:p>
                  </a:txBody>
                  <a:tcPr/>
                </a:tc>
                <a:tc>
                  <a:txBody>
                    <a:bodyPr/>
                    <a:lstStyle/>
                    <a:p>
                      <a:pPr algn="ctr"/>
                      <a:r>
                        <a:rPr lang="en-US" dirty="0" smtClean="0"/>
                        <a:t>Workflow</a:t>
                      </a:r>
                      <a:endParaRPr lang="en-US" dirty="0"/>
                    </a:p>
                  </a:txBody>
                  <a:tcPr/>
                </a:tc>
              </a:tr>
            </a:tbl>
          </a:graphicData>
        </a:graphic>
      </p:graphicFrame>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61910" y="1066800"/>
            <a:ext cx="6829054"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524000" y="3810000"/>
            <a:ext cx="4855817"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HELM Powered</a:t>
            </a:r>
            <a:endParaRPr lang="en-US"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6401255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sp>
        <p:nvSpPr>
          <p:cNvPr id="7" name="Content Placeholder 6"/>
          <p:cNvSpPr>
            <a:spLocks noGrp="1"/>
          </p:cNvSpPr>
          <p:nvPr>
            <p:ph idx="1"/>
          </p:nvPr>
        </p:nvSpPr>
        <p:spPr/>
        <p:txBody>
          <a:bodyPr>
            <a:normAutofit fontScale="92500" lnSpcReduction="20000"/>
          </a:bodyPr>
          <a:lstStyle/>
          <a:p>
            <a:r>
              <a:rPr lang="en-US" dirty="0" smtClean="0"/>
              <a:t>Welcome!</a:t>
            </a:r>
          </a:p>
          <a:p>
            <a:r>
              <a:rPr lang="en-US" dirty="0" smtClean="0"/>
              <a:t>Overview of Pistoia Alliance Projects</a:t>
            </a:r>
          </a:p>
          <a:p>
            <a:r>
              <a:rPr lang="en-US" dirty="0" smtClean="0"/>
              <a:t>Overview of HELM</a:t>
            </a:r>
          </a:p>
          <a:p>
            <a:r>
              <a:rPr lang="en-US" dirty="0" smtClean="0"/>
              <a:t>Partner Testimonials</a:t>
            </a:r>
          </a:p>
          <a:p>
            <a:pPr lvl="1"/>
            <a:r>
              <a:rPr lang="en-US" dirty="0" err="1" smtClean="0"/>
              <a:t>ChemAxon</a:t>
            </a:r>
            <a:endParaRPr lang="en-US" dirty="0" smtClean="0"/>
          </a:p>
          <a:p>
            <a:pPr lvl="1"/>
            <a:r>
              <a:rPr lang="en-US" dirty="0" smtClean="0"/>
              <a:t>EBI</a:t>
            </a:r>
          </a:p>
          <a:p>
            <a:pPr lvl="1"/>
            <a:r>
              <a:rPr lang="en-US" dirty="0" err="1" smtClean="0"/>
              <a:t>Accelrys</a:t>
            </a:r>
            <a:endParaRPr lang="en-US" dirty="0" smtClean="0"/>
          </a:p>
          <a:p>
            <a:pPr lvl="1"/>
            <a:r>
              <a:rPr lang="en-US" dirty="0" smtClean="0"/>
              <a:t>BMS</a:t>
            </a:r>
          </a:p>
          <a:p>
            <a:pPr lvl="1"/>
            <a:r>
              <a:rPr lang="en-US" dirty="0" smtClean="0"/>
              <a:t>Roche</a:t>
            </a:r>
          </a:p>
          <a:p>
            <a:r>
              <a:rPr lang="en-US" dirty="0" smtClean="0"/>
              <a:t>Closing Remarks</a:t>
            </a:r>
            <a:endParaRPr lang="en-US" dirty="0"/>
          </a:p>
        </p:txBody>
      </p:sp>
      <p:sp>
        <p:nvSpPr>
          <p:cNvPr id="5" name="Slide Number Placeholder 4"/>
          <p:cNvSpPr>
            <a:spLocks noGrp="1"/>
          </p:cNvSpPr>
          <p:nvPr>
            <p:ph type="sldNum" sz="quarter" idx="4"/>
          </p:nvPr>
        </p:nvSpPr>
        <p:spPr/>
        <p:txBody>
          <a:bodyPr/>
          <a:lstStyle/>
          <a:p>
            <a:fld id="{3C374790-8E4E-3144-B348-3F515F04FD9B}" type="slidenum">
              <a:rPr lang="en-US" smtClean="0">
                <a:solidFill>
                  <a:srgbClr val="000000">
                    <a:tint val="75000"/>
                  </a:srgbClr>
                </a:solidFill>
              </a:rPr>
              <a:pPr/>
              <a:t>2</a:t>
            </a:fld>
            <a:endParaRPr lang="en-US">
              <a:solidFill>
                <a:srgbClr val="000000">
                  <a:tint val="75000"/>
                </a:srgbClr>
              </a:solidFill>
            </a:endParaRPr>
          </a:p>
        </p:txBody>
      </p:sp>
    </p:spTree>
    <p:extLst>
      <p:ext uri="{BB962C8B-B14F-4D97-AF65-F5344CB8AC3E}">
        <p14:creationId xmlns:p14="http://schemas.microsoft.com/office/powerpoint/2010/main" val="1715659761"/>
      </p:ext>
    </p:extLst>
  </p:cSld>
  <p:clrMapOvr>
    <a:masterClrMapping/>
  </p:clrMapOvr>
  <p:transition xmlns:p14="http://schemas.microsoft.com/office/powerpoint/2010/mai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38200" y="1828800"/>
            <a:ext cx="6858000" cy="1219200"/>
          </a:xfrm>
        </p:spPr>
        <p:txBody>
          <a:bodyPr/>
          <a:lstStyle/>
          <a:p>
            <a:r>
              <a:rPr lang="en-GB" dirty="0" smtClean="0"/>
              <a:t>Pistoia Alliance HELM Project</a:t>
            </a:r>
          </a:p>
          <a:p>
            <a:r>
              <a:rPr lang="en-GB" sz="2800" dirty="0" smtClean="0"/>
              <a:t>2012-Present</a:t>
            </a:r>
          </a:p>
          <a:p>
            <a:endParaRPr lang="en-GB" dirty="0"/>
          </a:p>
        </p:txBody>
      </p:sp>
      <p:sp>
        <p:nvSpPr>
          <p:cNvPr id="4" name="Text Placeholder 3"/>
          <p:cNvSpPr>
            <a:spLocks noGrp="1"/>
          </p:cNvSpPr>
          <p:nvPr>
            <p:ph type="body" sz="quarter" idx="17"/>
          </p:nvPr>
        </p:nvSpPr>
        <p:spPr>
          <a:xfrm>
            <a:off x="152400" y="5410200"/>
            <a:ext cx="6477000" cy="838200"/>
          </a:xfrm>
        </p:spPr>
        <p:txBody>
          <a:bodyPr>
            <a:normAutofit fontScale="77500" lnSpcReduction="20000"/>
          </a:bodyPr>
          <a:lstStyle/>
          <a:p>
            <a:r>
              <a:rPr lang="en-GB" dirty="0" smtClean="0"/>
              <a:t>Domain Lead - Sergio Rotstein</a:t>
            </a:r>
          </a:p>
          <a:p>
            <a:r>
              <a:rPr lang="en-GB" dirty="0" smtClean="0"/>
              <a:t>Research Business Technology, Pfizer</a:t>
            </a:r>
          </a:p>
          <a:p>
            <a:r>
              <a:rPr lang="en-GB" dirty="0" err="1" smtClean="0"/>
              <a:t>Sergio@PistoiaAlliance.org</a:t>
            </a:r>
            <a:endParaRPr lang="en-GB" dirty="0" smtClean="0"/>
          </a:p>
          <a:p>
            <a:r>
              <a:rPr lang="en-GB" dirty="0" smtClean="0"/>
              <a:t> </a:t>
            </a:r>
          </a:p>
        </p:txBody>
      </p:sp>
      <p:sp>
        <p:nvSpPr>
          <p:cNvPr id="6" name="Content Placeholder 2"/>
          <p:cNvSpPr txBox="1">
            <a:spLocks/>
          </p:cNvSpPr>
          <p:nvPr/>
        </p:nvSpPr>
        <p:spPr>
          <a:xfrm>
            <a:off x="381000" y="3048000"/>
            <a:ext cx="8458200" cy="1905000"/>
          </a:xfrm>
          <a:prstGeom prst="rect">
            <a:avLst/>
          </a:prstGeom>
        </p:spPr>
        <p:txBody>
          <a:bodyPr/>
          <a:lstStyle>
            <a:lvl1pPr marL="342900" indent="-342900" algn="l" rtl="0" fontAlgn="base">
              <a:spcBef>
                <a:spcPct val="20000"/>
              </a:spcBef>
              <a:spcAft>
                <a:spcPct val="0"/>
              </a:spcAft>
              <a:buChar char="•"/>
              <a:defRPr sz="3200">
                <a:solidFill>
                  <a:srgbClr val="002060"/>
                </a:solidFill>
                <a:latin typeface="+mn-lt"/>
                <a:ea typeface="+mn-ea"/>
                <a:cs typeface="+mn-cs"/>
              </a:defRPr>
            </a:lvl1pPr>
            <a:lvl2pPr marL="742950" indent="-285750" algn="l" rtl="0" fontAlgn="base">
              <a:spcBef>
                <a:spcPct val="20000"/>
              </a:spcBef>
              <a:spcAft>
                <a:spcPct val="0"/>
              </a:spcAft>
              <a:buChar char="–"/>
              <a:defRPr sz="2800">
                <a:solidFill>
                  <a:srgbClr val="002060"/>
                </a:solidFill>
                <a:latin typeface="+mn-lt"/>
              </a:defRPr>
            </a:lvl2pPr>
            <a:lvl3pPr marL="1143000" indent="-228600" algn="l" rtl="0" fontAlgn="base">
              <a:spcBef>
                <a:spcPct val="20000"/>
              </a:spcBef>
              <a:spcAft>
                <a:spcPct val="0"/>
              </a:spcAft>
              <a:buChar char="•"/>
              <a:defRPr sz="2400">
                <a:solidFill>
                  <a:srgbClr val="002060"/>
                </a:solidFill>
                <a:latin typeface="+mn-lt"/>
              </a:defRPr>
            </a:lvl3pPr>
            <a:lvl4pPr marL="1600200" indent="-228600" algn="l" rtl="0" fontAlgn="base">
              <a:spcBef>
                <a:spcPct val="20000"/>
              </a:spcBef>
              <a:spcAft>
                <a:spcPct val="0"/>
              </a:spcAft>
              <a:buChar char="–"/>
              <a:defRPr sz="2000">
                <a:solidFill>
                  <a:srgbClr val="002060"/>
                </a:solidFill>
                <a:latin typeface="+mn-lt"/>
              </a:defRPr>
            </a:lvl4pPr>
            <a:lvl5pPr marL="2057400" indent="-228600" algn="l" rtl="0" fontAlgn="base">
              <a:spcBef>
                <a:spcPct val="20000"/>
              </a:spcBef>
              <a:spcAft>
                <a:spcPct val="0"/>
              </a:spcAft>
              <a:buChar char="»"/>
              <a:defRPr sz="2000">
                <a:solidFill>
                  <a:srgbClr val="002060"/>
                </a:solidFill>
                <a:latin typeface="+mn-lt"/>
              </a:defRPr>
            </a:lvl5pPr>
            <a:lvl6pPr marL="2514600" indent="-228600" algn="l" rtl="0" eaLnBrk="1" fontAlgn="base" hangingPunct="1">
              <a:spcBef>
                <a:spcPct val="20000"/>
              </a:spcBef>
              <a:spcAft>
                <a:spcPct val="0"/>
              </a:spcAft>
              <a:buChar char="»"/>
              <a:defRPr sz="2000">
                <a:solidFill>
                  <a:srgbClr val="462300"/>
                </a:solidFill>
                <a:latin typeface="+mn-lt"/>
              </a:defRPr>
            </a:lvl6pPr>
            <a:lvl7pPr marL="2971800" indent="-228600" algn="l" rtl="0" eaLnBrk="1" fontAlgn="base" hangingPunct="1">
              <a:spcBef>
                <a:spcPct val="20000"/>
              </a:spcBef>
              <a:spcAft>
                <a:spcPct val="0"/>
              </a:spcAft>
              <a:buChar char="»"/>
              <a:defRPr sz="2000">
                <a:solidFill>
                  <a:srgbClr val="462300"/>
                </a:solidFill>
                <a:latin typeface="+mn-lt"/>
              </a:defRPr>
            </a:lvl7pPr>
            <a:lvl8pPr marL="3429000" indent="-228600" algn="l" rtl="0" eaLnBrk="1" fontAlgn="base" hangingPunct="1">
              <a:spcBef>
                <a:spcPct val="20000"/>
              </a:spcBef>
              <a:spcAft>
                <a:spcPct val="0"/>
              </a:spcAft>
              <a:buChar char="»"/>
              <a:defRPr sz="2000">
                <a:solidFill>
                  <a:srgbClr val="462300"/>
                </a:solidFill>
                <a:latin typeface="+mn-lt"/>
              </a:defRPr>
            </a:lvl8pPr>
            <a:lvl9pPr marL="3886200" indent="-228600" algn="l" rtl="0" eaLnBrk="1" fontAlgn="base" hangingPunct="1">
              <a:spcBef>
                <a:spcPct val="20000"/>
              </a:spcBef>
              <a:spcAft>
                <a:spcPct val="0"/>
              </a:spcAft>
              <a:buChar char="»"/>
              <a:defRPr sz="2000">
                <a:solidFill>
                  <a:srgbClr val="462300"/>
                </a:solidFill>
                <a:latin typeface="+mn-lt"/>
              </a:defRPr>
            </a:lvl9pPr>
          </a:lstStyle>
          <a:p>
            <a:pPr eaLnBrk="1" hangingPunct="1">
              <a:buFontTx/>
              <a:buNone/>
            </a:pPr>
            <a:r>
              <a:rPr lang="en-GB" sz="1800" kern="0" dirty="0" smtClean="0">
                <a:solidFill>
                  <a:schemeClr val="bg1"/>
                </a:solidFill>
              </a:rPr>
              <a:t>	</a:t>
            </a:r>
            <a:r>
              <a:rPr lang="en-GB" sz="2000" kern="0" dirty="0" smtClean="0">
                <a:solidFill>
                  <a:schemeClr val="bg1"/>
                </a:solidFill>
              </a:rPr>
              <a:t>To establish and promote HELM as a biomolecule representation standard that can:</a:t>
            </a:r>
          </a:p>
          <a:p>
            <a:pPr lvl="1" eaLnBrk="1" hangingPunct="1"/>
            <a:r>
              <a:rPr lang="en-GB" sz="2000" kern="0" dirty="0" smtClean="0">
                <a:solidFill>
                  <a:schemeClr val="bg1"/>
                </a:solidFill>
              </a:rPr>
              <a:t>Provide a mechanism for data exchange between companies</a:t>
            </a:r>
          </a:p>
          <a:p>
            <a:pPr lvl="1" eaLnBrk="1" hangingPunct="1"/>
            <a:r>
              <a:rPr lang="en-GB" sz="2000" kern="0" dirty="0" smtClean="0">
                <a:solidFill>
                  <a:schemeClr val="bg1"/>
                </a:solidFill>
              </a:rPr>
              <a:t>Reduce software development costs by minimizing the need for companies to develop similar functionality</a:t>
            </a:r>
          </a:p>
        </p:txBody>
      </p:sp>
    </p:spTree>
    <p:extLst>
      <p:ext uri="{BB962C8B-B14F-4D97-AF65-F5344CB8AC3E}">
        <p14:creationId xmlns:p14="http://schemas.microsoft.com/office/powerpoint/2010/main" val="16507158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Pistoia Alliance HELM Project: Highlights</a:t>
            </a:r>
            <a:endParaRPr lang="en-GB" sz="3200" dirty="0"/>
          </a:p>
        </p:txBody>
      </p:sp>
      <p:sp>
        <p:nvSpPr>
          <p:cNvPr id="7" name="Content Placeholder 2"/>
          <p:cNvSpPr>
            <a:spLocks noGrp="1"/>
          </p:cNvSpPr>
          <p:nvPr>
            <p:ph idx="1"/>
          </p:nvPr>
        </p:nvSpPr>
        <p:spPr/>
        <p:txBody>
          <a:bodyPr>
            <a:normAutofit/>
          </a:bodyPr>
          <a:lstStyle/>
          <a:p>
            <a:pPr>
              <a:buFont typeface="Wingdings" panose="05000000000000000000" pitchFamily="2" charset="2"/>
              <a:buChar char="q"/>
            </a:pPr>
            <a:r>
              <a:rPr lang="en-US" sz="2400" dirty="0" smtClean="0"/>
              <a:t> Project Home </a:t>
            </a:r>
          </a:p>
          <a:p>
            <a:pPr marL="457200" lvl="1" indent="0">
              <a:buNone/>
            </a:pPr>
            <a:r>
              <a:rPr lang="en-US" sz="2000" dirty="0" smtClean="0"/>
              <a:t>http://www.openhelm.org</a:t>
            </a:r>
            <a:endParaRPr lang="en-US" sz="2000" dirty="0"/>
          </a:p>
          <a:p>
            <a:pPr marL="457200" lvl="1" indent="0">
              <a:buNone/>
            </a:pPr>
            <a:endParaRPr lang="en-US" sz="2000" dirty="0" smtClean="0"/>
          </a:p>
          <a:p>
            <a:pPr>
              <a:buFont typeface="Wingdings" panose="05000000000000000000" pitchFamily="2" charset="2"/>
              <a:buChar char="q"/>
            </a:pPr>
            <a:r>
              <a:rPr lang="en-US" sz="2400" dirty="0" smtClean="0"/>
              <a:t> HELM Standard Document 1.0</a:t>
            </a:r>
          </a:p>
          <a:p>
            <a:pPr marL="457200" lvl="1" indent="0">
              <a:buNone/>
            </a:pPr>
            <a:r>
              <a:rPr lang="en-US" sz="2000" dirty="0"/>
              <a:t>http://www.openhelm.org</a:t>
            </a:r>
          </a:p>
          <a:p>
            <a:pPr marL="0" indent="0">
              <a:buNone/>
            </a:pPr>
            <a:endParaRPr lang="en-US" sz="2400" dirty="0" smtClean="0"/>
          </a:p>
          <a:p>
            <a:pPr>
              <a:buFont typeface="Wingdings" panose="05000000000000000000" pitchFamily="2" charset="2"/>
              <a:buChar char="q"/>
            </a:pPr>
            <a:r>
              <a:rPr lang="en-US" sz="2400" dirty="0"/>
              <a:t> </a:t>
            </a:r>
            <a:r>
              <a:rPr lang="en-US" sz="2400" dirty="0" smtClean="0"/>
              <a:t>Open Source Notation Toolkit 1.0.1</a:t>
            </a:r>
          </a:p>
          <a:p>
            <a:pPr marL="457200" lvl="1" indent="0">
              <a:buNone/>
            </a:pPr>
            <a:r>
              <a:rPr lang="en-US" sz="2000" dirty="0"/>
              <a:t>https://github.com/PistoiaHELM/HELMNotationToolkit</a:t>
            </a:r>
            <a:endParaRPr lang="en-US" sz="2000" dirty="0" smtClean="0"/>
          </a:p>
          <a:p>
            <a:pPr>
              <a:buFont typeface="Wingdings" panose="05000000000000000000" pitchFamily="2" charset="2"/>
              <a:buChar char="q"/>
            </a:pPr>
            <a:endParaRPr lang="en-US" sz="2400" dirty="0" smtClean="0"/>
          </a:p>
          <a:p>
            <a:pPr>
              <a:buFont typeface="Wingdings" panose="05000000000000000000" pitchFamily="2" charset="2"/>
              <a:buChar char="q"/>
            </a:pPr>
            <a:r>
              <a:rPr lang="en-US" sz="2400" dirty="0" smtClean="0"/>
              <a:t> Open Source HELM Editor 1.1</a:t>
            </a:r>
          </a:p>
          <a:p>
            <a:pPr marL="457200" lvl="1" indent="0">
              <a:buNone/>
            </a:pPr>
            <a:r>
              <a:rPr lang="en-US" sz="2000" dirty="0"/>
              <a:t>https://github.com/PistoiaHELM/HELMEditor</a:t>
            </a:r>
            <a:endParaRPr lang="en-US" sz="2000" dirty="0" smtClean="0"/>
          </a:p>
        </p:txBody>
      </p:sp>
      <p:sp>
        <p:nvSpPr>
          <p:cNvPr id="6" name="Slide Number Placeholder 1"/>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defRPr>
            </a:lvl1pPr>
          </a:lstStyle>
          <a:p>
            <a:fld id="{3C374790-8E4E-3144-B348-3F515F04FD9B}" type="slidenum">
              <a:rPr lang="en-US" smtClean="0"/>
              <a:pPr/>
              <a:t>21</a:t>
            </a:fld>
            <a:endParaRPr lang="en-US"/>
          </a:p>
        </p:txBody>
      </p:sp>
      <p:sp>
        <p:nvSpPr>
          <p:cNvPr id="8" name="Content Placeholder 2"/>
          <p:cNvSpPr>
            <a:spLocks noGrp="1"/>
          </p:cNvSpPr>
          <p:nvPr>
            <p:ph idx="4294967295"/>
          </p:nvPr>
        </p:nvSpPr>
        <p:spPr>
          <a:xfrm>
            <a:off x="8305800" y="1295400"/>
            <a:ext cx="838200" cy="4724400"/>
          </a:xfrm>
          <a:solidFill>
            <a:schemeClr val="accent1"/>
          </a:solidFill>
        </p:spPr>
        <p:txBody>
          <a:bodyPr>
            <a:normAutofit fontScale="92500" lnSpcReduction="10000"/>
          </a:bodyPr>
          <a:lstStyle/>
          <a:p>
            <a:pPr marL="0" indent="0" algn="ctr">
              <a:buNone/>
            </a:pPr>
            <a:r>
              <a:rPr lang="en-US" dirty="0" smtClean="0"/>
              <a:t>F</a:t>
            </a:r>
          </a:p>
          <a:p>
            <a:pPr marL="0" indent="0" algn="ctr">
              <a:buNone/>
            </a:pPr>
            <a:r>
              <a:rPr lang="en-US" dirty="0" smtClean="0"/>
              <a:t>R</a:t>
            </a:r>
          </a:p>
          <a:p>
            <a:pPr marL="0" indent="0" algn="ctr">
              <a:buNone/>
            </a:pPr>
            <a:r>
              <a:rPr lang="en-US" dirty="0" smtClean="0"/>
              <a:t>E</a:t>
            </a:r>
          </a:p>
          <a:p>
            <a:pPr marL="0" indent="0" algn="ctr">
              <a:buNone/>
            </a:pPr>
            <a:r>
              <a:rPr lang="en-US" dirty="0" smtClean="0"/>
              <a:t>E</a:t>
            </a:r>
          </a:p>
          <a:p>
            <a:pPr marL="0" indent="0" algn="ctr">
              <a:buNone/>
            </a:pPr>
            <a:endParaRPr lang="en-US" dirty="0"/>
          </a:p>
          <a:p>
            <a:pPr marL="0" indent="0" algn="ctr">
              <a:buNone/>
            </a:pPr>
            <a:r>
              <a:rPr lang="en-US" dirty="0" smtClean="0"/>
              <a:t>F</a:t>
            </a:r>
          </a:p>
          <a:p>
            <a:pPr marL="0" indent="0" algn="ctr">
              <a:buNone/>
            </a:pPr>
            <a:r>
              <a:rPr lang="en-US" dirty="0" smtClean="0"/>
              <a:t>R</a:t>
            </a:r>
          </a:p>
          <a:p>
            <a:pPr marL="0" indent="0" algn="ctr">
              <a:buNone/>
            </a:pPr>
            <a:r>
              <a:rPr lang="en-US" dirty="0" smtClean="0"/>
              <a:t>E</a:t>
            </a:r>
          </a:p>
          <a:p>
            <a:pPr marL="0" indent="0" algn="ctr">
              <a:buNone/>
            </a:pPr>
            <a:r>
              <a:rPr lang="en-US" dirty="0"/>
              <a:t>E</a:t>
            </a:r>
            <a:endParaRPr lang="en-US" dirty="0" smtClean="0"/>
          </a:p>
        </p:txBody>
      </p:sp>
    </p:spTree>
    <p:extLst>
      <p:ext uri="{BB962C8B-B14F-4D97-AF65-F5344CB8AC3E}">
        <p14:creationId xmlns:p14="http://schemas.microsoft.com/office/powerpoint/2010/main" val="9468856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Pistoia Alliance HELM Project: Next</a:t>
            </a:r>
            <a:endParaRPr lang="en-GB" sz="3200" dirty="0"/>
          </a:p>
        </p:txBody>
      </p:sp>
      <p:sp>
        <p:nvSpPr>
          <p:cNvPr id="7" name="Content Placeholder 2"/>
          <p:cNvSpPr>
            <a:spLocks noGrp="1"/>
          </p:cNvSpPr>
          <p:nvPr>
            <p:ph idx="1"/>
          </p:nvPr>
        </p:nvSpPr>
        <p:spPr>
          <a:xfrm>
            <a:off x="457200" y="1524000"/>
            <a:ext cx="8229600" cy="4572000"/>
          </a:xfrm>
        </p:spPr>
        <p:txBody>
          <a:bodyPr>
            <a:normAutofit/>
          </a:bodyPr>
          <a:lstStyle/>
          <a:p>
            <a:pPr>
              <a:buFont typeface="Wingdings" panose="05000000000000000000" pitchFamily="2" charset="2"/>
              <a:buChar char="q"/>
            </a:pPr>
            <a:r>
              <a:rPr lang="en-US" sz="2800" dirty="0" smtClean="0"/>
              <a:t> Exchangeable HELM</a:t>
            </a:r>
          </a:p>
          <a:p>
            <a:pPr lvl="1">
              <a:buFont typeface="Arial" panose="020B0604020202020204" pitchFamily="34" charset="0"/>
              <a:buChar char="•"/>
            </a:pPr>
            <a:r>
              <a:rPr lang="en-US" sz="2000" dirty="0" smtClean="0"/>
              <a:t>Remove the dependency on shared monomer database</a:t>
            </a:r>
          </a:p>
          <a:p>
            <a:pPr lvl="1">
              <a:buFont typeface="Arial" panose="020B0604020202020204" pitchFamily="34" charset="0"/>
              <a:buChar char="•"/>
            </a:pPr>
            <a:endParaRPr lang="en-US" sz="2400" dirty="0" smtClean="0"/>
          </a:p>
          <a:p>
            <a:pPr>
              <a:buFont typeface="Wingdings" panose="05000000000000000000" pitchFamily="2" charset="2"/>
              <a:buChar char="q"/>
            </a:pPr>
            <a:r>
              <a:rPr lang="en-US" sz="2800" dirty="0" smtClean="0"/>
              <a:t> In-line HELM</a:t>
            </a:r>
          </a:p>
          <a:p>
            <a:pPr lvl="1">
              <a:buFont typeface="Arial" panose="020B0604020202020204" pitchFamily="34" charset="0"/>
              <a:buChar char="•"/>
            </a:pPr>
            <a:r>
              <a:rPr lang="en-US" sz="2000" dirty="0" smtClean="0"/>
              <a:t>Use monomer structure in lieu of monomer ID in HELM</a:t>
            </a:r>
          </a:p>
          <a:p>
            <a:pPr lvl="1">
              <a:buFont typeface="Arial" panose="020B0604020202020204" pitchFamily="34" charset="0"/>
              <a:buChar char="•"/>
            </a:pPr>
            <a:r>
              <a:rPr lang="en-US" sz="2000" dirty="0" smtClean="0"/>
              <a:t>Remove the dependency that all monomers have to be predefined</a:t>
            </a:r>
          </a:p>
          <a:p>
            <a:pPr lvl="1">
              <a:buFont typeface="Arial" panose="020B0604020202020204" pitchFamily="34" charset="0"/>
              <a:buChar char="•"/>
            </a:pPr>
            <a:endParaRPr lang="en-US" sz="2000" dirty="0" smtClean="0"/>
          </a:p>
          <a:p>
            <a:pPr>
              <a:buFont typeface="Wingdings" panose="05000000000000000000" pitchFamily="2" charset="2"/>
              <a:buChar char="q"/>
            </a:pPr>
            <a:r>
              <a:rPr lang="en-US" sz="2800" dirty="0"/>
              <a:t> </a:t>
            </a:r>
            <a:r>
              <a:rPr lang="en-US" sz="2800" dirty="0" smtClean="0"/>
              <a:t>Annotation Extension</a:t>
            </a:r>
          </a:p>
          <a:p>
            <a:pPr lvl="1">
              <a:buFont typeface="Arial" panose="020B0604020202020204" pitchFamily="34" charset="0"/>
              <a:buChar char="•"/>
            </a:pPr>
            <a:r>
              <a:rPr lang="en-US" sz="2000" dirty="0" smtClean="0"/>
              <a:t>Enable annotation at complex polymer, simple polymer and monomer level</a:t>
            </a:r>
          </a:p>
          <a:p>
            <a:pPr>
              <a:buFont typeface="Wingdings" panose="05000000000000000000" pitchFamily="2" charset="2"/>
              <a:buChar char="q"/>
            </a:pPr>
            <a:endParaRPr lang="en-US" sz="2800" dirty="0"/>
          </a:p>
          <a:p>
            <a:pPr marL="0" indent="0">
              <a:buNone/>
            </a:pPr>
            <a:endParaRPr lang="en-US" sz="2800" dirty="0" smtClean="0"/>
          </a:p>
          <a:p>
            <a:pPr marL="0" indent="0">
              <a:buNone/>
            </a:pPr>
            <a:endParaRPr lang="en-US" sz="2800" dirty="0" smtClean="0"/>
          </a:p>
        </p:txBody>
      </p:sp>
      <p:sp>
        <p:nvSpPr>
          <p:cNvPr id="6" name="Slide Number Placeholder 1"/>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defRPr>
            </a:lvl1pPr>
          </a:lstStyle>
          <a:p>
            <a:fld id="{3C374790-8E4E-3144-B348-3F515F04FD9B}" type="slidenum">
              <a:rPr lang="en-US" smtClean="0"/>
              <a:pPr/>
              <a:t>22</a:t>
            </a:fld>
            <a:endParaRPr lang="en-US"/>
          </a:p>
        </p:txBody>
      </p:sp>
    </p:spTree>
    <p:extLst>
      <p:ext uri="{BB962C8B-B14F-4D97-AF65-F5344CB8AC3E}">
        <p14:creationId xmlns:p14="http://schemas.microsoft.com/office/powerpoint/2010/main" val="9811893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does HELM mean to you?</a:t>
            </a:r>
            <a:endParaRPr lang="en-GB" sz="3200" dirty="0"/>
          </a:p>
        </p:txBody>
      </p:sp>
      <p:sp>
        <p:nvSpPr>
          <p:cNvPr id="6" name="Slide Number Placeholder 1"/>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defRPr>
            </a:lvl1pPr>
          </a:lstStyle>
          <a:p>
            <a:fld id="{3C374790-8E4E-3144-B348-3F515F04FD9B}" type="slidenum">
              <a:rPr lang="en-US" smtClean="0"/>
              <a:pPr/>
              <a:t>23</a:t>
            </a:fld>
            <a:endParaRPr lang="en-US"/>
          </a:p>
        </p:txBody>
      </p:sp>
      <p:sp>
        <p:nvSpPr>
          <p:cNvPr id="4" name="Right Triangle 3"/>
          <p:cNvSpPr/>
          <p:nvPr/>
        </p:nvSpPr>
        <p:spPr>
          <a:xfrm flipH="1">
            <a:off x="228600" y="1752600"/>
            <a:ext cx="8686800" cy="3886200"/>
          </a:xfrm>
          <a:prstGeom prst="rtTriangle">
            <a:avLst/>
          </a:prstGeom>
          <a:gradFill flip="none" rotWithShape="1">
            <a:gsLst>
              <a:gs pos="61000">
                <a:srgbClr val="FFFF00"/>
              </a:gs>
              <a:gs pos="0">
                <a:srgbClr val="00800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0985" y="5029200"/>
            <a:ext cx="2519815" cy="646331"/>
          </a:xfrm>
          <a:prstGeom prst="rect">
            <a:avLst/>
          </a:prstGeom>
          <a:noFill/>
        </p:spPr>
        <p:txBody>
          <a:bodyPr wrap="none" rtlCol="0">
            <a:spAutoFit/>
          </a:bodyPr>
          <a:lstStyle/>
          <a:p>
            <a:pPr>
              <a:spcBef>
                <a:spcPts val="0"/>
              </a:spcBef>
            </a:pPr>
            <a:r>
              <a:rPr lang="en-US" dirty="0" smtClean="0"/>
              <a:t>Biomolecule Data</a:t>
            </a:r>
          </a:p>
          <a:p>
            <a:pPr>
              <a:spcBef>
                <a:spcPts val="0"/>
              </a:spcBef>
            </a:pPr>
            <a:r>
              <a:rPr lang="en-US" dirty="0" smtClean="0"/>
              <a:t>Exchange Mechanism</a:t>
            </a:r>
            <a:endParaRPr lang="en-US" dirty="0"/>
          </a:p>
        </p:txBody>
      </p:sp>
      <p:sp>
        <p:nvSpPr>
          <p:cNvPr id="8" name="Rectangle 7"/>
          <p:cNvSpPr/>
          <p:nvPr/>
        </p:nvSpPr>
        <p:spPr>
          <a:xfrm>
            <a:off x="5410200" y="3378875"/>
            <a:ext cx="3582471" cy="2031325"/>
          </a:xfrm>
          <a:prstGeom prst="rect">
            <a:avLst/>
          </a:prstGeom>
        </p:spPr>
        <p:txBody>
          <a:bodyPr wrap="square">
            <a:spAutoFit/>
          </a:bodyPr>
          <a:lstStyle/>
          <a:p>
            <a:pPr lvl="0">
              <a:spcBef>
                <a:spcPts val="0"/>
              </a:spcBef>
            </a:pPr>
            <a:r>
              <a:rPr lang="en-US" dirty="0" smtClean="0"/>
              <a:t>Toolkit </a:t>
            </a:r>
            <a:r>
              <a:rPr lang="en-US" dirty="0"/>
              <a:t>to power your biomolecule informatics infrastructure</a:t>
            </a:r>
          </a:p>
          <a:p>
            <a:pPr marL="0" lvl="1" indent="-285750">
              <a:spcBef>
                <a:spcPts val="0"/>
              </a:spcBef>
              <a:buFont typeface="Arial"/>
              <a:buChar char="•"/>
            </a:pPr>
            <a:r>
              <a:rPr lang="en-US" dirty="0"/>
              <a:t>HELM Notation</a:t>
            </a:r>
          </a:p>
          <a:p>
            <a:pPr marL="0" lvl="1" indent="-285750">
              <a:spcBef>
                <a:spcPts val="0"/>
              </a:spcBef>
              <a:buFont typeface="Arial"/>
              <a:buChar char="•"/>
            </a:pPr>
            <a:r>
              <a:rPr lang="en-US" dirty="0"/>
              <a:t>Drawing and Visualization</a:t>
            </a:r>
          </a:p>
          <a:p>
            <a:pPr marL="0" lvl="1" indent="-285750">
              <a:spcBef>
                <a:spcPts val="0"/>
              </a:spcBef>
              <a:buFont typeface="Arial"/>
              <a:buChar char="•"/>
            </a:pPr>
            <a:r>
              <a:rPr lang="en-US" dirty="0"/>
              <a:t>Registration System</a:t>
            </a:r>
          </a:p>
          <a:p>
            <a:pPr marL="0" lvl="1" indent="-285750">
              <a:spcBef>
                <a:spcPts val="0"/>
              </a:spcBef>
              <a:buFont typeface="Arial"/>
              <a:buChar char="•"/>
            </a:pPr>
            <a:r>
              <a:rPr lang="en-US" dirty="0"/>
              <a:t>Design and Analysis</a:t>
            </a:r>
          </a:p>
          <a:p>
            <a:pPr marL="0" lvl="1" indent="-285750">
              <a:spcBef>
                <a:spcPts val="0"/>
              </a:spcBef>
              <a:buFont typeface="Arial"/>
              <a:buChar char="•"/>
            </a:pPr>
            <a:r>
              <a:rPr lang="en-US" dirty="0"/>
              <a:t>Workflow Management</a:t>
            </a:r>
          </a:p>
        </p:txBody>
      </p:sp>
      <p:sp>
        <p:nvSpPr>
          <p:cNvPr id="9" name="Right Arrow 8"/>
          <p:cNvSpPr/>
          <p:nvPr/>
        </p:nvSpPr>
        <p:spPr>
          <a:xfrm>
            <a:off x="228600" y="5791200"/>
            <a:ext cx="8686800" cy="457200"/>
          </a:xfrm>
          <a:prstGeom prst="rightArrow">
            <a:avLst/>
          </a:prstGeom>
          <a:solidFill>
            <a:srgbClr val="00009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Level of Adoption</a:t>
            </a:r>
            <a:endParaRPr lang="en-US" dirty="0"/>
          </a:p>
        </p:txBody>
      </p:sp>
    </p:spTree>
    <p:extLst>
      <p:ext uri="{BB962C8B-B14F-4D97-AF65-F5344CB8AC3E}">
        <p14:creationId xmlns:p14="http://schemas.microsoft.com/office/powerpoint/2010/main" val="19253681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Call to Action</a:t>
            </a:r>
            <a:endParaRPr lang="en-GB" sz="3200" dirty="0"/>
          </a:p>
        </p:txBody>
      </p:sp>
      <p:sp>
        <p:nvSpPr>
          <p:cNvPr id="7" name="Content Placeholder 2"/>
          <p:cNvSpPr>
            <a:spLocks noGrp="1"/>
          </p:cNvSpPr>
          <p:nvPr>
            <p:ph idx="1"/>
          </p:nvPr>
        </p:nvSpPr>
        <p:spPr>
          <a:xfrm>
            <a:off x="457200" y="1524000"/>
            <a:ext cx="8229600" cy="4572000"/>
          </a:xfrm>
        </p:spPr>
        <p:txBody>
          <a:bodyPr>
            <a:normAutofit/>
          </a:bodyPr>
          <a:lstStyle/>
          <a:p>
            <a:pPr marL="347472" indent="-347472">
              <a:spcBef>
                <a:spcPts val="0"/>
              </a:spcBef>
              <a:buFont typeface="Wingdings" panose="05000000000000000000" pitchFamily="2" charset="2"/>
              <a:buChar char="q"/>
            </a:pPr>
            <a:r>
              <a:rPr lang="en-US" sz="2800" dirty="0" smtClean="0"/>
              <a:t> Explore HELM project site</a:t>
            </a:r>
          </a:p>
          <a:p>
            <a:pPr marL="347472" indent="-347472">
              <a:spcBef>
                <a:spcPts val="0"/>
              </a:spcBef>
              <a:buFont typeface="Wingdings" panose="05000000000000000000" pitchFamily="2" charset="2"/>
              <a:buChar char="q"/>
            </a:pPr>
            <a:r>
              <a:rPr lang="en-US" sz="2800" dirty="0"/>
              <a:t> </a:t>
            </a:r>
            <a:r>
              <a:rPr lang="en-US" sz="2800" dirty="0" smtClean="0"/>
              <a:t>Learn what others are doing with HELM</a:t>
            </a:r>
          </a:p>
          <a:p>
            <a:pPr marL="347472" indent="-347472">
              <a:spcBef>
                <a:spcPts val="0"/>
              </a:spcBef>
              <a:buFont typeface="Wingdings" panose="05000000000000000000" pitchFamily="2" charset="2"/>
              <a:buChar char="q"/>
            </a:pPr>
            <a:r>
              <a:rPr lang="en-US" sz="2800" dirty="0"/>
              <a:t> </a:t>
            </a:r>
            <a:r>
              <a:rPr lang="en-US" sz="2800" dirty="0" smtClean="0"/>
              <a:t>Ask what HELM can do for your organization</a:t>
            </a:r>
          </a:p>
          <a:p>
            <a:pPr marL="347472" indent="-347472">
              <a:spcBef>
                <a:spcPts val="0"/>
              </a:spcBef>
              <a:buFont typeface="Wingdings" panose="05000000000000000000" pitchFamily="2" charset="2"/>
              <a:buChar char="q"/>
            </a:pPr>
            <a:r>
              <a:rPr lang="en-US" sz="2800" dirty="0"/>
              <a:t> </a:t>
            </a:r>
            <a:r>
              <a:rPr lang="en-US" sz="2800" dirty="0" smtClean="0"/>
              <a:t>Become an advocate for HELM</a:t>
            </a:r>
          </a:p>
          <a:p>
            <a:pPr marL="347472" indent="-347472">
              <a:spcBef>
                <a:spcPts val="0"/>
              </a:spcBef>
              <a:buFont typeface="Wingdings" panose="05000000000000000000" pitchFamily="2" charset="2"/>
              <a:buChar char="q"/>
            </a:pPr>
            <a:r>
              <a:rPr lang="en-US" sz="2800" dirty="0"/>
              <a:t> </a:t>
            </a:r>
            <a:r>
              <a:rPr lang="en-US" sz="2800" dirty="0" smtClean="0"/>
              <a:t>Adopt HELM where you see fit</a:t>
            </a:r>
          </a:p>
          <a:p>
            <a:pPr marL="347472" indent="-347472">
              <a:spcBef>
                <a:spcPts val="0"/>
              </a:spcBef>
              <a:buFont typeface="Wingdings" panose="05000000000000000000" pitchFamily="2" charset="2"/>
              <a:buChar char="q"/>
            </a:pPr>
            <a:r>
              <a:rPr lang="en-US" sz="2800" dirty="0"/>
              <a:t> </a:t>
            </a:r>
            <a:r>
              <a:rPr lang="en-US" sz="2800" dirty="0" smtClean="0"/>
              <a:t>Join the project</a:t>
            </a:r>
          </a:p>
          <a:p>
            <a:pPr marL="347472" indent="-347472">
              <a:spcBef>
                <a:spcPts val="0"/>
              </a:spcBef>
              <a:buFont typeface="Wingdings" panose="05000000000000000000" pitchFamily="2" charset="2"/>
              <a:buChar char="q"/>
            </a:pPr>
            <a:r>
              <a:rPr lang="en-US" sz="2800" dirty="0" smtClean="0"/>
              <a:t> Influence the direction</a:t>
            </a:r>
          </a:p>
          <a:p>
            <a:pPr marL="347472" indent="-347472">
              <a:spcBef>
                <a:spcPts val="0"/>
              </a:spcBef>
              <a:buNone/>
            </a:pPr>
            <a:endParaRPr lang="en-US" sz="2800" dirty="0" smtClean="0"/>
          </a:p>
        </p:txBody>
      </p:sp>
      <p:sp>
        <p:nvSpPr>
          <p:cNvPr id="6" name="Slide Number Placeholder 1"/>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tx1">
                    <a:tint val="75000"/>
                  </a:schemeClr>
                </a:solidFill>
              </a:defRPr>
            </a:lvl1pPr>
          </a:lstStyle>
          <a:p>
            <a:fld id="{3C374790-8E4E-3144-B348-3F515F04FD9B}" type="slidenum">
              <a:rPr lang="en-US" smtClean="0"/>
              <a:pPr/>
              <a:t>24</a:t>
            </a:fld>
            <a:endParaRPr lang="en-US"/>
          </a:p>
        </p:txBody>
      </p:sp>
    </p:spTree>
    <p:extLst>
      <p:ext uri="{BB962C8B-B14F-4D97-AF65-F5344CB8AC3E}">
        <p14:creationId xmlns:p14="http://schemas.microsoft.com/office/powerpoint/2010/main" val="25273349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 Testimonials</a:t>
            </a:r>
            <a:endParaRPr lang="en-US" dirty="0"/>
          </a:p>
        </p:txBody>
      </p:sp>
      <p:sp>
        <p:nvSpPr>
          <p:cNvPr id="4" name="Slide Number Placeholder 3"/>
          <p:cNvSpPr>
            <a:spLocks noGrp="1"/>
          </p:cNvSpPr>
          <p:nvPr>
            <p:ph type="sldNum" sz="quarter" idx="4"/>
          </p:nvPr>
        </p:nvSpPr>
        <p:spPr/>
        <p:txBody>
          <a:bodyPr/>
          <a:lstStyle/>
          <a:p>
            <a:fld id="{3C374790-8E4E-3144-B348-3F515F04FD9B}" type="slidenum">
              <a:rPr lang="en-US" smtClean="0"/>
              <a:pPr/>
              <a:t>25</a:t>
            </a:fld>
            <a:endParaRPr lang="en-US"/>
          </a:p>
        </p:txBody>
      </p:sp>
    </p:spTree>
    <p:extLst>
      <p:ext uri="{BB962C8B-B14F-4D97-AF65-F5344CB8AC3E}">
        <p14:creationId xmlns:p14="http://schemas.microsoft.com/office/powerpoint/2010/main" val="1256983386"/>
      </p:ext>
    </p:extLst>
  </p:cSld>
  <p:clrMapOvr>
    <a:masterClrMapping/>
  </p:clrMapOvr>
  <p:transition xmlns:p14="http://schemas.microsoft.com/office/powerpoint/2010/mai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Roland </a:t>
            </a:r>
            <a:r>
              <a:rPr lang="en-US" dirty="0" err="1" smtClean="0"/>
              <a:t>Knispel</a:t>
            </a:r>
            <a:r>
              <a:rPr lang="en-US" dirty="0" smtClean="0"/>
              <a:t> - </a:t>
            </a:r>
            <a:r>
              <a:rPr lang="en-US" dirty="0" err="1" smtClean="0"/>
              <a:t>ChemAxon</a:t>
            </a:r>
            <a:endParaRPr lang="en-US" dirty="0"/>
          </a:p>
        </p:txBody>
      </p:sp>
      <p:sp>
        <p:nvSpPr>
          <p:cNvPr id="3" name="Slide Number Placeholder 2"/>
          <p:cNvSpPr>
            <a:spLocks noGrp="1"/>
          </p:cNvSpPr>
          <p:nvPr>
            <p:ph type="sldNum" sz="quarter" idx="4"/>
          </p:nvPr>
        </p:nvSpPr>
        <p:spPr/>
        <p:txBody>
          <a:bodyPr/>
          <a:lstStyle/>
          <a:p>
            <a:fld id="{3C374790-8E4E-3144-B348-3F515F04FD9B}" type="slidenum">
              <a:rPr lang="en-US" smtClean="0"/>
              <a:pPr/>
              <a:t>26</a:t>
            </a:fld>
            <a:endParaRPr lang="en-US"/>
          </a:p>
        </p:txBody>
      </p:sp>
    </p:spTree>
    <p:extLst>
      <p:ext uri="{BB962C8B-B14F-4D97-AF65-F5344CB8AC3E}">
        <p14:creationId xmlns:p14="http://schemas.microsoft.com/office/powerpoint/2010/main" val="243205623"/>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52951" y="1207973"/>
            <a:ext cx="7903417" cy="195973"/>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82936" tIns="41469" rIns="82936" bIns="41469" numCol="1" rtlCol="0" anchor="t" anchorCtr="0" compatLnSpc="1">
            <a:prstTxWarp prst="textNoShape">
              <a:avLst/>
            </a:prstTxWarp>
          </a:bodyPr>
          <a:lstStyle/>
          <a:p>
            <a:pPr defTabSz="407484" eaLnBrk="1">
              <a:lnSpc>
                <a:spcPct val="93000"/>
              </a:lnSpc>
              <a:spcBef>
                <a:spcPct val="0"/>
              </a:spcBef>
              <a:buClr>
                <a:srgbClr val="000000"/>
              </a:buClr>
              <a:buSzPct val="45000"/>
            </a:pPr>
            <a:endParaRPr lang="en-US">
              <a:solidFill>
                <a:srgbClr val="00776B"/>
              </a:solidFill>
              <a:ea typeface="+mn-ea"/>
              <a:cs typeface="DejaVu Sans" pitchFamily="34" charset="0"/>
            </a:endParaRPr>
          </a:p>
        </p:txBody>
      </p:sp>
      <p:grpSp>
        <p:nvGrpSpPr>
          <p:cNvPr id="73" name="Group 72"/>
          <p:cNvGrpSpPr/>
          <p:nvPr/>
        </p:nvGrpSpPr>
        <p:grpSpPr>
          <a:xfrm>
            <a:off x="7192438" y="2874959"/>
            <a:ext cx="1584176" cy="432048"/>
            <a:chOff x="-2393428" y="3205040"/>
            <a:chExt cx="1746444" cy="476253"/>
          </a:xfrm>
          <a:solidFill>
            <a:schemeClr val="tx1"/>
          </a:solidFill>
        </p:grpSpPr>
        <p:sp>
          <p:nvSpPr>
            <p:cNvPr id="50" name="Rounded Rectangle 49"/>
            <p:cNvSpPr/>
            <p:nvPr/>
          </p:nvSpPr>
          <p:spPr>
            <a:xfrm>
              <a:off x="-2393428" y="3205040"/>
              <a:ext cx="1746444" cy="476253"/>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defTabSz="407331" eaLnBrk="1">
                <a:lnSpc>
                  <a:spcPct val="93000"/>
                </a:lnSpc>
                <a:spcBef>
                  <a:spcPct val="0"/>
                </a:spcBef>
                <a:buClr>
                  <a:srgbClr val="000000"/>
                </a:buClr>
                <a:buSzPct val="45000"/>
              </a:pPr>
              <a:endParaRPr lang="en-US">
                <a:solidFill>
                  <a:srgbClr val="FFFFFF"/>
                </a:solidFill>
                <a:latin typeface="Arial"/>
              </a:endParaRPr>
            </a:p>
          </p:txBody>
        </p:sp>
        <p:sp>
          <p:nvSpPr>
            <p:cNvPr id="51" name="TextBox 50"/>
            <p:cNvSpPr txBox="1"/>
            <p:nvPr/>
          </p:nvSpPr>
          <p:spPr>
            <a:xfrm>
              <a:off x="-2035557" y="3274775"/>
              <a:ext cx="1030705" cy="399720"/>
            </a:xfrm>
            <a:prstGeom prst="rect">
              <a:avLst/>
            </a:prstGeom>
            <a:grpFill/>
          </p:spPr>
          <p:txBody>
            <a:bodyPr wrap="none" lIns="100794" tIns="50397" rIns="100794" bIns="50397" rtlCol="0">
              <a:spAutoFit/>
            </a:bodyPr>
            <a:lstStyle/>
            <a:p>
              <a:pPr algn="ctr" defTabSz="407331" eaLnBrk="1">
                <a:lnSpc>
                  <a:spcPct val="93000"/>
                </a:lnSpc>
                <a:spcBef>
                  <a:spcPct val="0"/>
                </a:spcBef>
                <a:buClr>
                  <a:srgbClr val="000000"/>
                </a:buClr>
                <a:buSzPct val="45000"/>
              </a:pPr>
              <a:r>
                <a:rPr lang="de-DE" dirty="0" smtClean="0">
                  <a:solidFill>
                    <a:srgbClr val="FFFFFF"/>
                  </a:solidFill>
                  <a:ea typeface="+mn-ea"/>
                  <a:cs typeface="DejaVu Sans" pitchFamily="34" charset="0"/>
                </a:rPr>
                <a:t>Search</a:t>
              </a:r>
              <a:endParaRPr lang="en-US" dirty="0">
                <a:solidFill>
                  <a:srgbClr val="FFFFFF"/>
                </a:solidFill>
                <a:ea typeface="+mn-ea"/>
                <a:cs typeface="DejaVu Sans" pitchFamily="34" charset="0"/>
              </a:endParaRPr>
            </a:p>
          </p:txBody>
        </p:sp>
      </p:grpSp>
      <p:grpSp>
        <p:nvGrpSpPr>
          <p:cNvPr id="65" name="Group 64"/>
          <p:cNvGrpSpPr/>
          <p:nvPr/>
        </p:nvGrpSpPr>
        <p:grpSpPr>
          <a:xfrm>
            <a:off x="5878350" y="921103"/>
            <a:ext cx="2520280" cy="874788"/>
            <a:chOff x="6984528" y="1652240"/>
            <a:chExt cx="2778434" cy="964292"/>
          </a:xfrm>
          <a:solidFill>
            <a:schemeClr val="tx1"/>
          </a:solidFill>
        </p:grpSpPr>
        <p:sp>
          <p:nvSpPr>
            <p:cNvPr id="52" name="Flussdiagramm: Magnetplattenspeicher 15"/>
            <p:cNvSpPr/>
            <p:nvPr/>
          </p:nvSpPr>
          <p:spPr bwMode="auto">
            <a:xfrm>
              <a:off x="6984528" y="1652240"/>
              <a:ext cx="2778434" cy="964292"/>
            </a:xfrm>
            <a:prstGeom prst="flowChartMagneticDisk">
              <a:avLst/>
            </a:prstGeom>
            <a:grpFill/>
            <a:ln w="9525" cap="flat" cmpd="sng" algn="ctr">
              <a:solidFill>
                <a:schemeClr val="accent2">
                  <a:lumMod val="20000"/>
                  <a:lumOff val="80000"/>
                </a:schemeClr>
              </a:solidFill>
              <a:prstDash val="solid"/>
              <a:round/>
              <a:headEnd type="none" w="med" len="med"/>
              <a:tailEnd type="none" w="med" len="med"/>
            </a:ln>
            <a:effectLst/>
            <a:extLst/>
          </p:spPr>
          <p:txBody>
            <a:bodyPr vert="horz" wrap="square" lIns="100794" tIns="50397" rIns="100794" bIns="50397" numCol="1" rtlCol="0" anchor="t" anchorCtr="0" compatLnSpc="1">
              <a:prstTxWarp prst="textNoShape">
                <a:avLst/>
              </a:prstTxWarp>
            </a:bodyPr>
            <a:lstStyle/>
            <a:p>
              <a:pPr defTabSz="449171" eaLnBrk="1">
                <a:lnSpc>
                  <a:spcPct val="93000"/>
                </a:lnSpc>
                <a:spcBef>
                  <a:spcPct val="0"/>
                </a:spcBef>
                <a:buClr>
                  <a:srgbClr val="000000"/>
                </a:buClr>
                <a:buSzPct val="45000"/>
              </a:pPr>
              <a:endParaRPr lang="en-US" sz="1900">
                <a:solidFill>
                  <a:srgbClr val="00776B"/>
                </a:solidFill>
                <a:latin typeface="Calibri" pitchFamily="34" charset="0"/>
                <a:ea typeface="+mn-ea"/>
                <a:cs typeface="DejaVu Sans" pitchFamily="34" charset="0"/>
              </a:endParaRPr>
            </a:p>
          </p:txBody>
        </p:sp>
        <p:sp>
          <p:nvSpPr>
            <p:cNvPr id="53" name="Textfeld 2"/>
            <p:cNvSpPr txBox="1"/>
            <p:nvPr/>
          </p:nvSpPr>
          <p:spPr>
            <a:xfrm>
              <a:off x="7321010" y="2085210"/>
              <a:ext cx="2105495" cy="415694"/>
            </a:xfrm>
            <a:prstGeom prst="rect">
              <a:avLst/>
            </a:prstGeom>
            <a:grpFill/>
          </p:spPr>
          <p:txBody>
            <a:bodyPr wrap="none" lIns="100794" tIns="50397" rIns="100794" bIns="50397" rtlCol="0">
              <a:spAutoFit/>
            </a:bodyPr>
            <a:lstStyle/>
            <a:p>
              <a:pPr algn="ctr" defTabSz="407331" eaLnBrk="1">
                <a:lnSpc>
                  <a:spcPct val="93000"/>
                </a:lnSpc>
                <a:spcBef>
                  <a:spcPct val="0"/>
                </a:spcBef>
                <a:buClr>
                  <a:srgbClr val="000000"/>
                </a:buClr>
                <a:buSzPct val="45000"/>
              </a:pPr>
              <a:r>
                <a:rPr lang="de-DE" sz="1900" dirty="0">
                  <a:solidFill>
                    <a:srgbClr val="FFFFFF"/>
                  </a:solidFill>
                  <a:ea typeface="+mn-ea"/>
                  <a:cs typeface="DejaVu Sans" pitchFamily="34" charset="0"/>
                </a:rPr>
                <a:t>Registration DB</a:t>
              </a:r>
              <a:endParaRPr lang="en-US" sz="1900" dirty="0">
                <a:solidFill>
                  <a:srgbClr val="FFFFFF"/>
                </a:solidFill>
                <a:latin typeface="Calibri" pitchFamily="34" charset="0"/>
                <a:ea typeface="+mn-ea"/>
                <a:cs typeface="DejaVu Sans" pitchFamily="34" charset="0"/>
              </a:endParaRPr>
            </a:p>
          </p:txBody>
        </p:sp>
      </p:grpSp>
      <p:pic>
        <p:nvPicPr>
          <p:cNvPr id="62" name="Picture 2" descr="http://upload.wikimedia.org/wikipedia/commons/e/ea/Crystal_structure_of_RgDAAO_(PDB_code_1c0p).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914" t="2101" r="9521" b="2982"/>
          <a:stretch/>
        </p:blipFill>
        <p:spPr bwMode="auto">
          <a:xfrm rot="5400000">
            <a:off x="616885" y="-258373"/>
            <a:ext cx="1258989" cy="21013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usnon.com/wp-content/uploads/2010/02/FIGURE-1-Chemical-structure-of-ramoplani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728" y="3610728"/>
            <a:ext cx="2157086" cy="1582030"/>
          </a:xfrm>
          <a:prstGeom prst="rect">
            <a:avLst/>
          </a:prstGeom>
          <a:noFill/>
          <a:extLst>
            <a:ext uri="{909E8E84-426E-40dd-AFC4-6F175D3DCCD1}">
              <a14:hiddenFill xmlns:a14="http://schemas.microsoft.com/office/drawing/2010/main">
                <a:solidFill>
                  <a:srgbClr val="FFFFFF"/>
                </a:solidFill>
              </a14:hiddenFill>
            </a:ext>
          </a:extLst>
        </p:spPr>
      </p:pic>
      <p:sp>
        <p:nvSpPr>
          <p:cNvPr id="64" name="Rectangle 63"/>
          <p:cNvSpPr/>
          <p:nvPr/>
        </p:nvSpPr>
        <p:spPr>
          <a:xfrm>
            <a:off x="195727" y="1534594"/>
            <a:ext cx="2220795" cy="1917071"/>
          </a:xfrm>
          <a:prstGeom prst="rect">
            <a:avLst/>
          </a:prstGeom>
        </p:spPr>
        <p:txBody>
          <a:bodyPr wrap="square" lIns="82936" tIns="41469" rIns="82936" bIns="41469">
            <a:spAutoFit/>
          </a:bodyPr>
          <a:lstStyle/>
          <a:p>
            <a:pPr defTabSz="407331" eaLnBrk="1">
              <a:lnSpc>
                <a:spcPct val="93000"/>
              </a:lnSpc>
              <a:spcBef>
                <a:spcPct val="0"/>
              </a:spcBef>
              <a:buClr>
                <a:srgbClr val="000000"/>
              </a:buClr>
              <a:buSzPct val="45000"/>
            </a:pPr>
            <a:r>
              <a:rPr lang="en-US" sz="800" dirty="0">
                <a:solidFill>
                  <a:srgbClr val="000000"/>
                </a:solidFill>
                <a:latin typeface="Liberation Mono" panose="02070409020205020404" pitchFamily="50" charset="0"/>
                <a:ea typeface="+mn-ea"/>
                <a:cs typeface="DejaVu Sans" pitchFamily="34" charset="0"/>
              </a:rPr>
              <a:t>MHSQKRVVVL GSGVIGLSSA LILARKGYSV HILARDLPED VSSQTFASPW AGANWTPFMT LTDGPRQAKW EESTFKKWVE LVPTGHAMWL KGTRRFAQNE DGLLGHWYKD ITPNYRPLPS SECPPGAIGV TYDTLSVHAP KYCQYLAREL QKLGATFERR TVTSLEQAFD GADLVVNATG LGAKSIAGID DQAAEPIRGQ TVLVKSPCKR CTMDSSDPAS PAYIIPRPGG EVICGGTYGV GDWDLSVNPE TVQRILKHCL RLDPTISSDG TIEGIEVLRH NVGLRPARRG GPRVEAERIV LPLDRTKSPL SLGRGSARAA KEKEVTLVHA YGFSSAGYQQ SWGAAEDVAQ LVDEAFQRYH GAARESKL</a:t>
            </a:r>
          </a:p>
        </p:txBody>
      </p:sp>
      <p:pic>
        <p:nvPicPr>
          <p:cNvPr id="1030" name="Picture 6" descr="http://www.uab.edu/BiomedFTICR/research/N-glycan-photo-for-Protein-Glycosylatio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7000"/>
          <a:stretch/>
        </p:blipFill>
        <p:spPr bwMode="auto">
          <a:xfrm>
            <a:off x="176873" y="5475089"/>
            <a:ext cx="2109014" cy="1154804"/>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2977473" y="1290345"/>
            <a:ext cx="2476772" cy="76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rtlCol="0" anchor="t" anchorCtr="0" compatLnSpc="1">
            <a:prstTxWarp prst="textNoShape">
              <a:avLst/>
            </a:prstTxWarp>
            <a:noAutofit/>
          </a:bodyPr>
          <a:lstStyle/>
          <a:p>
            <a:pPr defTabSz="407331" eaLnBrk="1">
              <a:lnSpc>
                <a:spcPct val="93000"/>
              </a:lnSpc>
              <a:spcBef>
                <a:spcPct val="0"/>
              </a:spcBef>
              <a:buClr>
                <a:srgbClr val="000000"/>
              </a:buClr>
              <a:buSzPct val="100000"/>
            </a:pPr>
            <a:r>
              <a:rPr lang="de-DE" dirty="0">
                <a:solidFill>
                  <a:srgbClr val="000000"/>
                </a:solidFill>
                <a:latin typeface="Calibri" panose="020F0502020204030204" pitchFamily="34" charset="0"/>
                <a:ea typeface="+mn-ea"/>
                <a:cs typeface="DejaVu Sans" pitchFamily="34" charset="0"/>
              </a:rPr>
              <a:t>-ligands</a:t>
            </a:r>
          </a:p>
          <a:p>
            <a:pPr defTabSz="407331" eaLnBrk="1">
              <a:lnSpc>
                <a:spcPct val="93000"/>
              </a:lnSpc>
              <a:spcBef>
                <a:spcPct val="0"/>
              </a:spcBef>
              <a:buClr>
                <a:srgbClr val="000000"/>
              </a:buClr>
              <a:buSzPct val="100000"/>
            </a:pPr>
            <a:r>
              <a:rPr lang="de-DE" dirty="0">
                <a:solidFill>
                  <a:srgbClr val="000000"/>
                </a:solidFill>
                <a:latin typeface="Calibri" panose="020F0502020204030204" pitchFamily="34" charset="0"/>
                <a:ea typeface="+mn-ea"/>
                <a:cs typeface="DejaVu Sans" pitchFamily="34" charset="0"/>
              </a:rPr>
              <a:t>-coordinates</a:t>
            </a:r>
            <a:endParaRPr lang="en-US" dirty="0">
              <a:solidFill>
                <a:srgbClr val="000000"/>
              </a:solidFill>
              <a:latin typeface="Calibri" panose="020F0502020204030204" pitchFamily="34" charset="0"/>
              <a:ea typeface="+mn-ea"/>
              <a:cs typeface="DejaVu Sans" pitchFamily="34" charset="0"/>
            </a:endParaRPr>
          </a:p>
        </p:txBody>
      </p:sp>
      <p:sp>
        <p:nvSpPr>
          <p:cNvPr id="66" name="Curved Left Arrow 65"/>
          <p:cNvSpPr/>
          <p:nvPr/>
        </p:nvSpPr>
        <p:spPr bwMode="auto">
          <a:xfrm>
            <a:off x="2416522" y="718029"/>
            <a:ext cx="522540" cy="1731107"/>
          </a:xfrm>
          <a:prstGeom prst="curvedLef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36" tIns="41469" rIns="82936" bIns="41469" numCol="1" rtlCol="0" anchor="t" anchorCtr="0" compatLnSpc="1">
            <a:prstTxWarp prst="textNoShape">
              <a:avLst/>
            </a:prstTxWarp>
          </a:bodyPr>
          <a:lstStyle/>
          <a:p>
            <a:pPr defTabSz="407484" eaLnBrk="1">
              <a:lnSpc>
                <a:spcPct val="93000"/>
              </a:lnSpc>
              <a:spcBef>
                <a:spcPct val="0"/>
              </a:spcBef>
              <a:buClr>
                <a:srgbClr val="000000"/>
              </a:buClr>
              <a:buSzPct val="45000"/>
            </a:pPr>
            <a:endParaRPr lang="en-US">
              <a:solidFill>
                <a:srgbClr val="00776B"/>
              </a:solidFill>
              <a:ea typeface="+mn-ea"/>
              <a:cs typeface="DejaVu Sans" pitchFamily="34" charset="0"/>
            </a:endParaRPr>
          </a:p>
        </p:txBody>
      </p:sp>
      <p:sp>
        <p:nvSpPr>
          <p:cNvPr id="74" name="Curved Left Arrow 73"/>
          <p:cNvSpPr/>
          <p:nvPr/>
        </p:nvSpPr>
        <p:spPr bwMode="auto">
          <a:xfrm>
            <a:off x="2419803" y="2484522"/>
            <a:ext cx="522540" cy="1731107"/>
          </a:xfrm>
          <a:prstGeom prst="curvedLef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36" tIns="41469" rIns="82936" bIns="41469" numCol="1" rtlCol="0" anchor="t" anchorCtr="0" compatLnSpc="1">
            <a:prstTxWarp prst="textNoShape">
              <a:avLst/>
            </a:prstTxWarp>
          </a:bodyPr>
          <a:lstStyle/>
          <a:p>
            <a:pPr defTabSz="407484" eaLnBrk="1">
              <a:lnSpc>
                <a:spcPct val="93000"/>
              </a:lnSpc>
              <a:spcBef>
                <a:spcPct val="0"/>
              </a:spcBef>
              <a:buClr>
                <a:srgbClr val="000000"/>
              </a:buClr>
              <a:buSzPct val="45000"/>
            </a:pPr>
            <a:endParaRPr lang="en-US">
              <a:solidFill>
                <a:srgbClr val="00776B"/>
              </a:solidFill>
              <a:ea typeface="+mn-ea"/>
              <a:cs typeface="DejaVu Sans" pitchFamily="34" charset="0"/>
            </a:endParaRPr>
          </a:p>
        </p:txBody>
      </p:sp>
      <p:sp>
        <p:nvSpPr>
          <p:cNvPr id="75" name="TextBox 74"/>
          <p:cNvSpPr txBox="1"/>
          <p:nvPr/>
        </p:nvSpPr>
        <p:spPr>
          <a:xfrm>
            <a:off x="2976932" y="2988778"/>
            <a:ext cx="2476772" cy="76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rtlCol="0" anchor="t" anchorCtr="0" compatLnSpc="1">
            <a:prstTxWarp prst="textNoShape">
              <a:avLst/>
            </a:prstTxWarp>
            <a:noAutofit/>
          </a:bodyPr>
          <a:lstStyle/>
          <a:p>
            <a:pPr defTabSz="407331" eaLnBrk="1">
              <a:lnSpc>
                <a:spcPct val="93000"/>
              </a:lnSpc>
              <a:spcBef>
                <a:spcPct val="0"/>
              </a:spcBef>
              <a:buClr>
                <a:srgbClr val="000000"/>
              </a:buClr>
              <a:buSzPct val="100000"/>
            </a:pPr>
            <a:r>
              <a:rPr lang="de-DE" dirty="0">
                <a:solidFill>
                  <a:srgbClr val="000000"/>
                </a:solidFill>
                <a:latin typeface="Calibri" panose="020F0502020204030204" pitchFamily="34" charset="0"/>
                <a:ea typeface="+mn-ea"/>
                <a:cs typeface="DejaVu Sans" pitchFamily="34" charset="0"/>
              </a:rPr>
              <a:t>-sequence</a:t>
            </a:r>
          </a:p>
          <a:p>
            <a:pPr defTabSz="407331" eaLnBrk="1">
              <a:lnSpc>
                <a:spcPct val="93000"/>
              </a:lnSpc>
              <a:spcBef>
                <a:spcPct val="0"/>
              </a:spcBef>
              <a:buClr>
                <a:srgbClr val="000000"/>
              </a:buClr>
              <a:buSzPct val="100000"/>
            </a:pPr>
            <a:r>
              <a:rPr lang="de-DE" dirty="0">
                <a:solidFill>
                  <a:srgbClr val="000000"/>
                </a:solidFill>
                <a:latin typeface="Calibri" panose="020F0502020204030204" pitchFamily="34" charset="0"/>
                <a:ea typeface="+mn-ea"/>
                <a:cs typeface="DejaVu Sans" pitchFamily="34" charset="0"/>
              </a:rPr>
              <a:t>+unnatural</a:t>
            </a:r>
          </a:p>
          <a:p>
            <a:pPr defTabSz="407331" eaLnBrk="1">
              <a:lnSpc>
                <a:spcPct val="93000"/>
              </a:lnSpc>
              <a:spcBef>
                <a:spcPct val="0"/>
              </a:spcBef>
              <a:buClr>
                <a:srgbClr val="000000"/>
              </a:buClr>
              <a:buSzPct val="100000"/>
            </a:pPr>
            <a:r>
              <a:rPr lang="de-DE" dirty="0">
                <a:solidFill>
                  <a:srgbClr val="FFFFFF"/>
                </a:solidFill>
                <a:latin typeface="Calibri" panose="020F0502020204030204" pitchFamily="34" charset="0"/>
                <a:ea typeface="+mn-ea"/>
                <a:cs typeface="DejaVu Sans" pitchFamily="34" charset="0"/>
              </a:rPr>
              <a:t>+</a:t>
            </a:r>
            <a:r>
              <a:rPr lang="de-DE" dirty="0">
                <a:solidFill>
                  <a:srgbClr val="000000"/>
                </a:solidFill>
                <a:latin typeface="Calibri" panose="020F0502020204030204" pitchFamily="34" charset="0"/>
                <a:ea typeface="+mn-ea"/>
                <a:cs typeface="DejaVu Sans" pitchFamily="34" charset="0"/>
              </a:rPr>
              <a:t>residues</a:t>
            </a:r>
            <a:endParaRPr lang="en-US" dirty="0">
              <a:solidFill>
                <a:srgbClr val="000000"/>
              </a:solidFill>
              <a:latin typeface="Calibri" panose="020F0502020204030204" pitchFamily="34" charset="0"/>
              <a:ea typeface="+mn-ea"/>
              <a:cs typeface="DejaVu Sans" pitchFamily="34" charset="0"/>
            </a:endParaRPr>
          </a:p>
        </p:txBody>
      </p:sp>
      <p:sp>
        <p:nvSpPr>
          <p:cNvPr id="76" name="TextBox 75"/>
          <p:cNvSpPr txBox="1"/>
          <p:nvPr/>
        </p:nvSpPr>
        <p:spPr>
          <a:xfrm>
            <a:off x="2953904" y="4931459"/>
            <a:ext cx="2476772" cy="76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rtlCol="0" anchor="t" anchorCtr="0" compatLnSpc="1">
            <a:prstTxWarp prst="textNoShape">
              <a:avLst/>
            </a:prstTxWarp>
            <a:noAutofit/>
          </a:bodyPr>
          <a:lstStyle/>
          <a:p>
            <a:pPr defTabSz="407331" eaLnBrk="1">
              <a:lnSpc>
                <a:spcPct val="93000"/>
              </a:lnSpc>
              <a:spcBef>
                <a:spcPct val="0"/>
              </a:spcBef>
              <a:buClr>
                <a:srgbClr val="000000"/>
              </a:buClr>
              <a:buSzPct val="100000"/>
            </a:pPr>
            <a:r>
              <a:rPr lang="de-DE" dirty="0">
                <a:solidFill>
                  <a:srgbClr val="000000"/>
                </a:solidFill>
                <a:latin typeface="Calibri" panose="020F0502020204030204" pitchFamily="34" charset="0"/>
                <a:ea typeface="+mn-ea"/>
                <a:cs typeface="DejaVu Sans" pitchFamily="34" charset="0"/>
              </a:rPr>
              <a:t>Custom non-std</a:t>
            </a:r>
          </a:p>
          <a:p>
            <a:pPr defTabSz="407331" eaLnBrk="1">
              <a:lnSpc>
                <a:spcPct val="93000"/>
              </a:lnSpc>
              <a:spcBef>
                <a:spcPct val="0"/>
              </a:spcBef>
              <a:buClr>
                <a:srgbClr val="000000"/>
              </a:buClr>
              <a:buSzPct val="100000"/>
            </a:pPr>
            <a:r>
              <a:rPr lang="de-DE" dirty="0">
                <a:solidFill>
                  <a:srgbClr val="000000"/>
                </a:solidFill>
                <a:latin typeface="Calibri" panose="020F0502020204030204" pitchFamily="34" charset="0"/>
                <a:ea typeface="+mn-ea"/>
                <a:cs typeface="DejaVu Sans" pitchFamily="34" charset="0"/>
              </a:rPr>
              <a:t>representation</a:t>
            </a:r>
          </a:p>
        </p:txBody>
      </p:sp>
      <p:sp>
        <p:nvSpPr>
          <p:cNvPr id="77" name="Curved Left Arrow 76"/>
          <p:cNvSpPr/>
          <p:nvPr/>
        </p:nvSpPr>
        <p:spPr bwMode="auto">
          <a:xfrm flipV="1">
            <a:off x="2431364" y="4288105"/>
            <a:ext cx="522540" cy="1753870"/>
          </a:xfrm>
          <a:prstGeom prst="curvedLef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36" tIns="41469" rIns="82936" bIns="41469" numCol="1" rtlCol="0" anchor="t" anchorCtr="0" compatLnSpc="1">
            <a:prstTxWarp prst="textNoShape">
              <a:avLst/>
            </a:prstTxWarp>
          </a:bodyPr>
          <a:lstStyle/>
          <a:p>
            <a:pPr defTabSz="407484" eaLnBrk="1">
              <a:lnSpc>
                <a:spcPct val="93000"/>
              </a:lnSpc>
              <a:spcBef>
                <a:spcPct val="0"/>
              </a:spcBef>
              <a:buClr>
                <a:srgbClr val="000000"/>
              </a:buClr>
              <a:buSzPct val="45000"/>
            </a:pPr>
            <a:endParaRPr lang="en-US">
              <a:solidFill>
                <a:srgbClr val="00776B"/>
              </a:solidFill>
              <a:ea typeface="+mn-ea"/>
              <a:cs typeface="DejaVu Sans" pitchFamily="34" charset="0"/>
            </a:endParaRPr>
          </a:p>
        </p:txBody>
      </p:sp>
      <p:sp>
        <p:nvSpPr>
          <p:cNvPr id="69" name="Right Brace 68"/>
          <p:cNvSpPr/>
          <p:nvPr/>
        </p:nvSpPr>
        <p:spPr bwMode="auto">
          <a:xfrm>
            <a:off x="4310729" y="293431"/>
            <a:ext cx="947104" cy="6294168"/>
          </a:xfrm>
          <a:prstGeom prst="rightBrace">
            <a:avLst>
              <a:gd name="adj1" fmla="val 56730"/>
              <a:gd name="adj2" fmla="val 16358"/>
            </a:avLst>
          </a:prstGeom>
          <a:noFill/>
          <a:ln w="381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82936" tIns="41469" rIns="82936" bIns="41469" numCol="1" rtlCol="0" anchor="t" anchorCtr="0" compatLnSpc="1">
            <a:prstTxWarp prst="textNoShape">
              <a:avLst/>
            </a:prstTxWarp>
          </a:bodyPr>
          <a:lstStyle/>
          <a:p>
            <a:pPr defTabSz="407484" eaLnBrk="1">
              <a:lnSpc>
                <a:spcPct val="93000"/>
              </a:lnSpc>
              <a:spcBef>
                <a:spcPct val="0"/>
              </a:spcBef>
              <a:buClr>
                <a:srgbClr val="000000"/>
              </a:buClr>
              <a:buSzPct val="45000"/>
            </a:pPr>
            <a:endParaRPr lang="en-US">
              <a:solidFill>
                <a:srgbClr val="00776B"/>
              </a:solidFill>
              <a:ea typeface="+mn-ea"/>
              <a:cs typeface="DejaVu Sans" pitchFamily="34" charset="0"/>
            </a:endParaRPr>
          </a:p>
        </p:txBody>
      </p:sp>
      <p:pic>
        <p:nvPicPr>
          <p:cNvPr id="80" name="Picture 2" descr="D:\Biologics\Presentations\0own\pics\logos\HELM_logo_full_rgb.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248621" y="358755"/>
            <a:ext cx="1569016" cy="627672"/>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82"/>
          <p:cNvSpPr txBox="1"/>
          <p:nvPr/>
        </p:nvSpPr>
        <p:spPr>
          <a:xfrm>
            <a:off x="5648678" y="1963932"/>
            <a:ext cx="3234277" cy="76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rtlCol="0" anchor="t" anchorCtr="0" compatLnSpc="1">
            <a:prstTxWarp prst="textNoShape">
              <a:avLst/>
            </a:prstTxWarp>
            <a:noAutofit/>
          </a:bodyPr>
          <a:lstStyle/>
          <a:p>
            <a:pPr marL="311013" indent="-311013" defTabSz="407331" eaLnBrk="1">
              <a:lnSpc>
                <a:spcPct val="93000"/>
              </a:lnSpc>
              <a:spcBef>
                <a:spcPct val="0"/>
              </a:spcBef>
              <a:buClr>
                <a:srgbClr val="000000"/>
              </a:buClr>
              <a:buSzPct val="100000"/>
              <a:buFont typeface="Arial" panose="020B0604020202020204" pitchFamily="34" charset="0"/>
              <a:buChar char="•"/>
            </a:pPr>
            <a:r>
              <a:rPr lang="de-DE" dirty="0">
                <a:solidFill>
                  <a:srgbClr val="000000"/>
                </a:solidFill>
                <a:latin typeface="Calibri" panose="020F0502020204030204" pitchFamily="34" charset="0"/>
                <a:ea typeface="+mn-ea"/>
                <a:cs typeface="DejaVu Sans" pitchFamily="34" charset="0"/>
              </a:rPr>
              <a:t>Representation is transparent to the user</a:t>
            </a:r>
          </a:p>
        </p:txBody>
      </p:sp>
      <p:sp>
        <p:nvSpPr>
          <p:cNvPr id="71" name="Down Arrow 70"/>
          <p:cNvSpPr/>
          <p:nvPr/>
        </p:nvSpPr>
        <p:spPr bwMode="auto">
          <a:xfrm>
            <a:off x="6204938" y="2719282"/>
            <a:ext cx="439603" cy="1362961"/>
          </a:xfrm>
          <a:prstGeom prst="down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936" tIns="41469" rIns="82936" bIns="41469" numCol="1" rtlCol="0" anchor="t" anchorCtr="0" compatLnSpc="1">
            <a:prstTxWarp prst="textNoShape">
              <a:avLst/>
            </a:prstTxWarp>
          </a:bodyPr>
          <a:lstStyle/>
          <a:p>
            <a:pPr defTabSz="407484" eaLnBrk="1">
              <a:lnSpc>
                <a:spcPct val="93000"/>
              </a:lnSpc>
              <a:spcBef>
                <a:spcPct val="0"/>
              </a:spcBef>
              <a:buClr>
                <a:srgbClr val="000000"/>
              </a:buClr>
              <a:buSzPct val="45000"/>
            </a:pPr>
            <a:endParaRPr lang="en-US">
              <a:solidFill>
                <a:srgbClr val="00776B"/>
              </a:solidFill>
              <a:ea typeface="+mn-ea"/>
              <a:cs typeface="DejaVu Sans" pitchFamily="34" charset="0"/>
            </a:endParaRPr>
          </a:p>
        </p:txBody>
      </p:sp>
      <p:sp>
        <p:nvSpPr>
          <p:cNvPr id="85" name="Rounded Rectangle 84"/>
          <p:cNvSpPr/>
          <p:nvPr/>
        </p:nvSpPr>
        <p:spPr>
          <a:xfrm>
            <a:off x="5540881" y="4268692"/>
            <a:ext cx="1774319" cy="1707957"/>
          </a:xfrm>
          <a:prstGeom prst="roundRect">
            <a:avLst/>
          </a:prstGeom>
          <a:solidFill>
            <a:schemeClr val="bg1">
              <a:lumMod val="85000"/>
            </a:schemeClr>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168087" tIns="168087" rIns="168087" bIns="168087" numCol="1" spcCol="1421" anchor="ctr" anchorCtr="0">
            <a:noAutofit/>
          </a:bodyPr>
          <a:lstStyle/>
          <a:p>
            <a:pPr algn="ctr" defTabSz="1144385" eaLnBrk="1">
              <a:lnSpc>
                <a:spcPct val="90000"/>
              </a:lnSpc>
              <a:spcBef>
                <a:spcPct val="0"/>
              </a:spcBef>
              <a:spcAft>
                <a:spcPct val="35000"/>
              </a:spcAft>
              <a:buClr>
                <a:srgbClr val="000000"/>
              </a:buClr>
              <a:buSzPct val="45000"/>
            </a:pPr>
            <a:r>
              <a:rPr lang="de-DE" dirty="0">
                <a:solidFill>
                  <a:srgbClr val="000000"/>
                </a:solidFill>
                <a:latin typeface="Arial"/>
              </a:rPr>
              <a:t>Consumers:</a:t>
            </a:r>
          </a:p>
          <a:p>
            <a:pPr algn="ctr" defTabSz="1144385" eaLnBrk="1">
              <a:lnSpc>
                <a:spcPct val="90000"/>
              </a:lnSpc>
              <a:spcBef>
                <a:spcPct val="0"/>
              </a:spcBef>
              <a:spcAft>
                <a:spcPct val="35000"/>
              </a:spcAft>
              <a:buClr>
                <a:srgbClr val="000000"/>
              </a:buClr>
              <a:buSzPct val="45000"/>
            </a:pPr>
            <a:r>
              <a:rPr lang="de-DE" dirty="0">
                <a:solidFill>
                  <a:srgbClr val="000000"/>
                </a:solidFill>
                <a:latin typeface="Arial"/>
              </a:rPr>
              <a:t>DataMarts, Data Analysis applications</a:t>
            </a:r>
          </a:p>
        </p:txBody>
      </p:sp>
      <p:sp>
        <p:nvSpPr>
          <p:cNvPr id="87" name="TextBox 86"/>
          <p:cNvSpPr txBox="1"/>
          <p:nvPr/>
        </p:nvSpPr>
        <p:spPr>
          <a:xfrm>
            <a:off x="7054064" y="3414755"/>
            <a:ext cx="2056128" cy="76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rtlCol="0" anchor="t" anchorCtr="0" compatLnSpc="1">
            <a:prstTxWarp prst="textNoShape">
              <a:avLst/>
            </a:prstTxWarp>
            <a:noAutofit/>
          </a:bodyPr>
          <a:lstStyle/>
          <a:p>
            <a:pPr marL="311013" indent="-311013" defTabSz="407331" eaLnBrk="1">
              <a:lnSpc>
                <a:spcPct val="93000"/>
              </a:lnSpc>
              <a:spcBef>
                <a:spcPct val="0"/>
              </a:spcBef>
              <a:buClr>
                <a:srgbClr val="000000"/>
              </a:buClr>
              <a:buSzPct val="100000"/>
              <a:buFont typeface="Arial" panose="020B0604020202020204" pitchFamily="34" charset="0"/>
              <a:buChar char="•"/>
            </a:pPr>
            <a:r>
              <a:rPr lang="de-DE" dirty="0">
                <a:solidFill>
                  <a:srgbClr val="000000"/>
                </a:solidFill>
                <a:latin typeface="Calibri" panose="020F0502020204030204" pitchFamily="34" charset="0"/>
                <a:ea typeface="+mn-ea"/>
                <a:cs typeface="DejaVu Sans" pitchFamily="34" charset="0"/>
              </a:rPr>
              <a:t>Supporting multiple views</a:t>
            </a:r>
          </a:p>
        </p:txBody>
      </p:sp>
      <p:sp>
        <p:nvSpPr>
          <p:cNvPr id="88" name="TextBox 87"/>
          <p:cNvSpPr txBox="1"/>
          <p:nvPr/>
        </p:nvSpPr>
        <p:spPr>
          <a:xfrm rot="20088864">
            <a:off x="6605173" y="5406580"/>
            <a:ext cx="2431373" cy="88937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388" tIns="45694" rIns="91388" bIns="45694" numCol="1" rtlCol="0" anchor="t" anchorCtr="0" compatLnSpc="1">
            <a:prstTxWarp prst="textNoShape">
              <a:avLst/>
            </a:prstTxWarp>
            <a:noAutofit/>
          </a:bodyPr>
          <a:lstStyle/>
          <a:p>
            <a:pPr algn="ctr" defTabSz="407331" eaLnBrk="1">
              <a:lnSpc>
                <a:spcPct val="93000"/>
              </a:lnSpc>
              <a:spcBef>
                <a:spcPct val="0"/>
              </a:spcBef>
              <a:buClr>
                <a:srgbClr val="000000"/>
              </a:buClr>
              <a:buSzPct val="100000"/>
            </a:pPr>
            <a:r>
              <a:rPr lang="de-DE" sz="2900" dirty="0">
                <a:solidFill>
                  <a:srgbClr val="FF0000"/>
                </a:solidFill>
                <a:latin typeface="Calibri" panose="020F0502020204030204" pitchFamily="34" charset="0"/>
                <a:ea typeface="+mn-ea"/>
                <a:cs typeface="DejaVu Sans" pitchFamily="34" charset="0"/>
              </a:rPr>
              <a:t>Visit us at booth 333</a:t>
            </a:r>
          </a:p>
        </p:txBody>
      </p:sp>
      <p:cxnSp>
        <p:nvCxnSpPr>
          <p:cNvPr id="84" name="Straight Connector 83"/>
          <p:cNvCxnSpPr/>
          <p:nvPr/>
        </p:nvCxnSpPr>
        <p:spPr bwMode="auto">
          <a:xfrm>
            <a:off x="128801" y="5311256"/>
            <a:ext cx="2287721" cy="0"/>
          </a:xfrm>
          <a:prstGeom prst="line">
            <a:avLst/>
          </a:prstGeom>
          <a:solidFill>
            <a:srgbClr val="00B8FF"/>
          </a:solidFill>
          <a:ln w="19050"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257133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500"/>
                                        <p:tgtEl>
                                          <p:spTgt spid="84"/>
                                        </p:tgtEl>
                                      </p:cBhvr>
                                    </p:animEffect>
                                  </p:childTnLst>
                                </p:cTn>
                              </p:par>
                              <p:par>
                                <p:cTn id="23" presetID="10" presetClass="entr" presetSubtype="0" fill="hold" nodeType="with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fade">
                                      <p:cBhvr>
                                        <p:cTn id="25" dur="500"/>
                                        <p:tgtEl>
                                          <p:spTgt spid="10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500"/>
                                        <p:tgtEl>
                                          <p:spTgt spid="6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fade">
                                      <p:cBhvr>
                                        <p:cTn id="38" dur="500"/>
                                        <p:tgtEl>
                                          <p:spTgt spid="7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500"/>
                                        <p:tgtEl>
                                          <p:spTgt spid="7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fade">
                                      <p:cBhvr>
                                        <p:cTn id="46" dur="500"/>
                                        <p:tgtEl>
                                          <p:spTgt spid="7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fade">
                                      <p:cBhvr>
                                        <p:cTn id="49" dur="500"/>
                                        <p:tgtEl>
                                          <p:spTgt spid="7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fade">
                                      <p:cBhvr>
                                        <p:cTn id="54" dur="500"/>
                                        <p:tgtEl>
                                          <p:spTgt spid="69"/>
                                        </p:tgtEl>
                                      </p:cBhvr>
                                    </p:animEffect>
                                  </p:childTnLst>
                                </p:cTn>
                              </p:par>
                              <p:par>
                                <p:cTn id="55" presetID="10" presetClass="entr" presetSubtype="0" fill="hold" nodeType="with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500"/>
                                        <p:tgtEl>
                                          <p:spTgt spid="65"/>
                                        </p:tgtEl>
                                      </p:cBhvr>
                                    </p:animEffect>
                                  </p:childTnLst>
                                </p:cTn>
                              </p:par>
                              <p:par>
                                <p:cTn id="58" presetID="10" presetClass="entr" presetSubtype="0" fill="hold" nodeType="withEffect">
                                  <p:stCondLst>
                                    <p:cond delay="0"/>
                                  </p:stCondLst>
                                  <p:childTnLst>
                                    <p:set>
                                      <p:cBhvr>
                                        <p:cTn id="59" dur="1" fill="hold">
                                          <p:stCondLst>
                                            <p:cond delay="0"/>
                                          </p:stCondLst>
                                        </p:cTn>
                                        <p:tgtEl>
                                          <p:spTgt spid="80"/>
                                        </p:tgtEl>
                                        <p:attrNameLst>
                                          <p:attrName>style.visibility</p:attrName>
                                        </p:attrNameLst>
                                      </p:cBhvr>
                                      <p:to>
                                        <p:strVal val="visible"/>
                                      </p:to>
                                    </p:set>
                                    <p:animEffect transition="in" filter="fade">
                                      <p:cBhvr>
                                        <p:cTn id="60" dur="500"/>
                                        <p:tgtEl>
                                          <p:spTgt spid="8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3"/>
                                        </p:tgtEl>
                                        <p:attrNameLst>
                                          <p:attrName>style.visibility</p:attrName>
                                        </p:attrNameLst>
                                      </p:cBhvr>
                                      <p:to>
                                        <p:strVal val="visible"/>
                                      </p:to>
                                    </p:set>
                                    <p:animEffect transition="in" filter="fade">
                                      <p:cBhvr>
                                        <p:cTn id="65" dur="500"/>
                                        <p:tgtEl>
                                          <p:spTgt spid="8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500"/>
                                        <p:tgtEl>
                                          <p:spTgt spid="7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5"/>
                                        </p:tgtEl>
                                        <p:attrNameLst>
                                          <p:attrName>style.visibility</p:attrName>
                                        </p:attrNameLst>
                                      </p:cBhvr>
                                      <p:to>
                                        <p:strVal val="visible"/>
                                      </p:to>
                                    </p:set>
                                    <p:animEffect transition="in" filter="fade">
                                      <p:cBhvr>
                                        <p:cTn id="73" dur="500"/>
                                        <p:tgtEl>
                                          <p:spTgt spid="8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73"/>
                                        </p:tgtEl>
                                        <p:attrNameLst>
                                          <p:attrName>style.visibility</p:attrName>
                                        </p:attrNameLst>
                                      </p:cBhvr>
                                      <p:to>
                                        <p:strVal val="visible"/>
                                      </p:to>
                                    </p:set>
                                    <p:animEffect transition="in" filter="fade">
                                      <p:cBhvr>
                                        <p:cTn id="78" dur="500"/>
                                        <p:tgtEl>
                                          <p:spTgt spid="7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fade">
                                      <p:cBhvr>
                                        <p:cTn id="83" dur="500"/>
                                        <p:tgtEl>
                                          <p:spTgt spid="87"/>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88"/>
                                        </p:tgtEl>
                                        <p:attrNameLst>
                                          <p:attrName>style.visibility</p:attrName>
                                        </p:attrNameLst>
                                      </p:cBhvr>
                                      <p:to>
                                        <p:strVal val="visible"/>
                                      </p:to>
                                    </p:set>
                                    <p:animEffect transition="in" filter="fade">
                                      <p:cBhvr>
                                        <p:cTn id="88"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2" grpId="0"/>
      <p:bldP spid="66" grpId="0" animBg="1"/>
      <p:bldP spid="74" grpId="0" animBg="1"/>
      <p:bldP spid="75" grpId="0"/>
      <p:bldP spid="76" grpId="0"/>
      <p:bldP spid="77" grpId="0" animBg="1"/>
      <p:bldP spid="69" grpId="0" animBg="1"/>
      <p:bldP spid="83" grpId="0"/>
      <p:bldP spid="71" grpId="0" animBg="1"/>
      <p:bldP spid="85" grpId="0" animBg="1"/>
      <p:bldP spid="87" grpId="0"/>
      <p:bldP spid="8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Dominic Clark - EBI</a:t>
            </a:r>
            <a:endParaRPr lang="en-US" dirty="0"/>
          </a:p>
        </p:txBody>
      </p:sp>
      <p:sp>
        <p:nvSpPr>
          <p:cNvPr id="3" name="Slide Number Placeholder 2"/>
          <p:cNvSpPr>
            <a:spLocks noGrp="1"/>
          </p:cNvSpPr>
          <p:nvPr>
            <p:ph type="sldNum" sz="quarter" idx="4"/>
          </p:nvPr>
        </p:nvSpPr>
        <p:spPr/>
        <p:txBody>
          <a:bodyPr/>
          <a:lstStyle/>
          <a:p>
            <a:fld id="{3C374790-8E4E-3144-B348-3F515F04FD9B}" type="slidenum">
              <a:rPr lang="en-US" smtClean="0"/>
              <a:pPr/>
              <a:t>28</a:t>
            </a:fld>
            <a:endParaRPr lang="en-US"/>
          </a:p>
        </p:txBody>
      </p:sp>
    </p:spTree>
    <p:extLst>
      <p:ext uri="{BB962C8B-B14F-4D97-AF65-F5344CB8AC3E}">
        <p14:creationId xmlns:p14="http://schemas.microsoft.com/office/powerpoint/2010/main" val="657322442"/>
      </p:ext>
    </p:extLst>
  </p:cSld>
  <p:clrMapOvr>
    <a:masterClrMapping/>
  </p:clrMapOvr>
  <p:transition xmlns:p14="http://schemas.microsoft.com/office/powerpoint/2010/mai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Adopting HELM in ChEMBL</a:t>
            </a:r>
            <a:endParaRPr lang="en-US" dirty="0"/>
          </a:p>
        </p:txBody>
      </p:sp>
      <p:sp>
        <p:nvSpPr>
          <p:cNvPr id="2" name="Content Placeholder 1"/>
          <p:cNvSpPr>
            <a:spLocks noGrp="1"/>
          </p:cNvSpPr>
          <p:nvPr>
            <p:ph idx="1"/>
          </p:nvPr>
        </p:nvSpPr>
        <p:spPr>
          <a:xfrm>
            <a:off x="533400" y="1016000"/>
            <a:ext cx="7886700" cy="4605338"/>
          </a:xfrm>
        </p:spPr>
        <p:txBody>
          <a:bodyPr/>
          <a:lstStyle/>
          <a:p>
            <a:pPr>
              <a:lnSpc>
                <a:spcPct val="80000"/>
              </a:lnSpc>
            </a:pPr>
            <a:r>
              <a:rPr lang="en-US" sz="2000" dirty="0" smtClean="0"/>
              <a:t>ChEMBL is a large-scale bioactivity database, containing &gt;1.4 m bioactive molecules and &gt;12 m activities:</a:t>
            </a:r>
          </a:p>
          <a:p>
            <a:pPr lvl="1">
              <a:lnSpc>
                <a:spcPct val="80000"/>
              </a:lnSpc>
            </a:pPr>
            <a:r>
              <a:rPr lang="en-US" sz="1800" dirty="0">
                <a:hlinkClick r:id="rId2"/>
              </a:rPr>
              <a:t>https://www.ebi.ac.uk/chembl</a:t>
            </a:r>
            <a:r>
              <a:rPr lang="en-US" sz="1800" dirty="0" smtClean="0">
                <a:hlinkClick r:id="rId2"/>
              </a:rPr>
              <a:t>/</a:t>
            </a:r>
            <a:endParaRPr lang="en-US" sz="1800" dirty="0" smtClean="0"/>
          </a:p>
          <a:p>
            <a:r>
              <a:rPr lang="en-US" sz="2000" dirty="0" smtClean="0"/>
              <a:t>Primarily small molecules, but also growing number of biotherapeutics:</a:t>
            </a:r>
          </a:p>
          <a:p>
            <a:pPr lvl="1">
              <a:lnSpc>
                <a:spcPct val="90000"/>
              </a:lnSpc>
            </a:pPr>
            <a:r>
              <a:rPr lang="en-US" sz="1800" dirty="0" smtClean="0"/>
              <a:t>25K peptides from medicinal chemistry literature</a:t>
            </a:r>
          </a:p>
          <a:p>
            <a:pPr lvl="1">
              <a:lnSpc>
                <a:spcPct val="90000"/>
              </a:lnSpc>
            </a:pPr>
            <a:r>
              <a:rPr lang="en-US" sz="1800" dirty="0" smtClean="0"/>
              <a:t>800 </a:t>
            </a:r>
            <a:r>
              <a:rPr lang="en-US" sz="1800" dirty="0" err="1" smtClean="0"/>
              <a:t>biotherapeutic</a:t>
            </a:r>
            <a:r>
              <a:rPr lang="en-US" sz="1800" dirty="0" smtClean="0"/>
              <a:t> drugs/clinical candidates (~700 </a:t>
            </a:r>
            <a:r>
              <a:rPr lang="en-US" sz="1800" dirty="0" err="1" smtClean="0"/>
              <a:t>MAbs</a:t>
            </a:r>
            <a:r>
              <a:rPr lang="en-US" sz="1800" dirty="0" smtClean="0"/>
              <a:t>)</a:t>
            </a:r>
          </a:p>
          <a:p>
            <a:pPr lvl="1">
              <a:lnSpc>
                <a:spcPct val="90000"/>
              </a:lnSpc>
            </a:pPr>
            <a:r>
              <a:rPr lang="en-US" sz="1800" dirty="0" smtClean="0"/>
              <a:t>~500 additional </a:t>
            </a:r>
            <a:r>
              <a:rPr lang="en-US" sz="1800" dirty="0" err="1" smtClean="0"/>
              <a:t>biotherapeutic</a:t>
            </a:r>
            <a:r>
              <a:rPr lang="en-US" sz="1800" dirty="0" smtClean="0"/>
              <a:t> USAN applications</a:t>
            </a:r>
          </a:p>
          <a:p>
            <a:r>
              <a:rPr lang="en-US" sz="2000" dirty="0" smtClean="0"/>
              <a:t>Current representation with </a:t>
            </a:r>
            <a:r>
              <a:rPr lang="en-US" sz="2000" dirty="0" err="1" smtClean="0"/>
              <a:t>molfiles</a:t>
            </a:r>
            <a:r>
              <a:rPr lang="en-US" sz="2000" dirty="0" smtClean="0"/>
              <a:t> (peptides) or natural amino acid sequences (antibodies) is suboptimal.</a:t>
            </a:r>
          </a:p>
          <a:p>
            <a:r>
              <a:rPr lang="en-US" sz="2000" dirty="0" smtClean="0"/>
              <a:t>Plan to convert all peptide content to HELM notation and provide library of resulting amino acid monomers (estimated ~7K).</a:t>
            </a:r>
          </a:p>
          <a:p>
            <a:pPr>
              <a:lnSpc>
                <a:spcPct val="80000"/>
              </a:lnSpc>
            </a:pPr>
            <a:r>
              <a:rPr lang="en-US" sz="2000" dirty="0" smtClean="0"/>
              <a:t>Possibility to also apply to new </a:t>
            </a:r>
            <a:r>
              <a:rPr lang="en-US" sz="2000" dirty="0" err="1" smtClean="0"/>
              <a:t>SureChEMBL</a:t>
            </a:r>
            <a:r>
              <a:rPr lang="en-US" sz="2000" dirty="0" smtClean="0"/>
              <a:t> patent database:</a:t>
            </a:r>
          </a:p>
          <a:p>
            <a:pPr lvl="1">
              <a:lnSpc>
                <a:spcPct val="80000"/>
              </a:lnSpc>
            </a:pPr>
            <a:r>
              <a:rPr lang="en-US" sz="1800" dirty="0">
                <a:hlinkClick r:id="rId3"/>
              </a:rPr>
              <a:t>http://</a:t>
            </a:r>
            <a:r>
              <a:rPr lang="en-US" sz="1800" dirty="0" smtClean="0">
                <a:hlinkClick r:id="rId3"/>
              </a:rPr>
              <a:t>surechembl.org</a:t>
            </a:r>
            <a:endParaRPr lang="en-US" sz="1800" dirty="0" smtClean="0"/>
          </a:p>
        </p:txBody>
      </p:sp>
      <p:pic>
        <p:nvPicPr>
          <p:cNvPr id="9" name="Picture 8"/>
          <p:cNvPicPr>
            <a:picLocks noChangeAspect="1"/>
          </p:cNvPicPr>
          <p:nvPr/>
        </p:nvPicPr>
        <p:blipFill rotWithShape="1">
          <a:blip r:embed="rId4"/>
          <a:srcRect l="-19" t="13731" r="64011" b="-152"/>
          <a:stretch/>
        </p:blipFill>
        <p:spPr>
          <a:xfrm>
            <a:off x="6224200" y="5800500"/>
            <a:ext cx="1751400" cy="347500"/>
          </a:xfrm>
          <a:prstGeom prst="rect">
            <a:avLst/>
          </a:prstGeom>
        </p:spPr>
      </p:pic>
      <p:pic>
        <p:nvPicPr>
          <p:cNvPr id="10" name="Picture 9"/>
          <p:cNvPicPr>
            <a:picLocks noChangeAspect="1"/>
          </p:cNvPicPr>
          <p:nvPr/>
        </p:nvPicPr>
        <p:blipFill rotWithShape="1">
          <a:blip r:embed="rId5"/>
          <a:srcRect l="7007" t="4013" r="7158" b="11357"/>
          <a:stretch/>
        </p:blipFill>
        <p:spPr>
          <a:xfrm>
            <a:off x="8069900" y="5570538"/>
            <a:ext cx="959800" cy="577462"/>
          </a:xfrm>
          <a:prstGeom prst="rect">
            <a:avLst/>
          </a:prstGeom>
        </p:spPr>
      </p:pic>
    </p:spTree>
    <p:extLst>
      <p:ext uri="{BB962C8B-B14F-4D97-AF65-F5344CB8AC3E}">
        <p14:creationId xmlns:p14="http://schemas.microsoft.com/office/powerpoint/2010/main" val="2977402671"/>
      </p:ext>
    </p:ext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57200" y="2133600"/>
            <a:ext cx="8001000" cy="1524000"/>
          </a:xfrm>
        </p:spPr>
        <p:txBody>
          <a:bodyPr/>
          <a:lstStyle/>
          <a:p>
            <a:r>
              <a:rPr lang="en-US" b="1" dirty="0" smtClean="0"/>
              <a:t>The Pistoia Alliance</a:t>
            </a:r>
            <a:r>
              <a:rPr lang="en-US" dirty="0" smtClean="0"/>
              <a:t/>
            </a:r>
            <a:br>
              <a:rPr lang="en-US" dirty="0" smtClean="0"/>
            </a:br>
            <a:r>
              <a:rPr lang="en-US" dirty="0" smtClean="0"/>
              <a:t>What’s New in the ‘Next Chapter’</a:t>
            </a:r>
            <a:endParaRPr lang="en-US" dirty="0"/>
          </a:p>
        </p:txBody>
      </p:sp>
      <p:sp>
        <p:nvSpPr>
          <p:cNvPr id="4" name="Text Placeholder 3"/>
          <p:cNvSpPr>
            <a:spLocks noGrp="1"/>
          </p:cNvSpPr>
          <p:nvPr>
            <p:ph type="body" sz="quarter" idx="12"/>
          </p:nvPr>
        </p:nvSpPr>
        <p:spPr>
          <a:xfrm>
            <a:off x="228600" y="5486400"/>
            <a:ext cx="6172200" cy="685800"/>
          </a:xfrm>
        </p:spPr>
        <p:txBody>
          <a:bodyPr/>
          <a:lstStyle/>
          <a:p>
            <a:r>
              <a:rPr lang="en-US" dirty="0" smtClean="0">
                <a:solidFill>
                  <a:srgbClr val="002060"/>
                </a:solidFill>
              </a:rPr>
              <a:t>HELM Reception – Boston, April 29,2014</a:t>
            </a:r>
            <a:endParaRPr lang="en-US" dirty="0">
              <a:solidFill>
                <a:srgbClr val="002060"/>
              </a:solidFill>
            </a:endParaRPr>
          </a:p>
        </p:txBody>
      </p:sp>
      <p:sp>
        <p:nvSpPr>
          <p:cNvPr id="5" name="Text Placeholder 4"/>
          <p:cNvSpPr>
            <a:spLocks noGrp="1"/>
          </p:cNvSpPr>
          <p:nvPr>
            <p:ph type="body" sz="quarter" idx="17"/>
          </p:nvPr>
        </p:nvSpPr>
        <p:spPr>
          <a:xfrm>
            <a:off x="457200" y="3810000"/>
            <a:ext cx="5486400" cy="838200"/>
          </a:xfrm>
        </p:spPr>
        <p:txBody>
          <a:bodyPr/>
          <a:lstStyle/>
          <a:p>
            <a:r>
              <a:rPr lang="en-US" dirty="0" smtClean="0">
                <a:solidFill>
                  <a:schemeClr val="bg1"/>
                </a:solidFill>
              </a:rPr>
              <a:t>Michael </a:t>
            </a:r>
            <a:r>
              <a:rPr lang="en-US" dirty="0" err="1" smtClean="0">
                <a:solidFill>
                  <a:schemeClr val="bg1"/>
                </a:solidFill>
              </a:rPr>
              <a:t>Braxenthaler</a:t>
            </a:r>
            <a:endParaRPr lang="en-US" dirty="0" smtClean="0">
              <a:solidFill>
                <a:schemeClr val="bg1"/>
              </a:solidFill>
            </a:endParaRPr>
          </a:p>
          <a:p>
            <a:r>
              <a:rPr lang="en-US" dirty="0" smtClean="0">
                <a:solidFill>
                  <a:schemeClr val="bg2">
                    <a:lumMod val="60000"/>
                    <a:lumOff val="40000"/>
                  </a:schemeClr>
                </a:solidFill>
              </a:rPr>
              <a:t>President</a:t>
            </a:r>
            <a:endParaRPr lang="en-US" dirty="0" smtClean="0">
              <a:solidFill>
                <a:schemeClr val="bg1"/>
              </a:solidFill>
            </a:endParaRPr>
          </a:p>
        </p:txBody>
      </p:sp>
      <p:pic>
        <p:nvPicPr>
          <p:cNvPr id="1026" name="Picture 2" descr="C:\Users\braxentm\AppData\Local\Microsoft\Windows\Temporary Internet Files\Content.IE5\W8JDHWW3\MC900309852[1].wmf"/>
          <p:cNvPicPr>
            <a:picLocks noChangeAspect="1" noChangeArrowheads="1"/>
          </p:cNvPicPr>
          <p:nvPr/>
        </p:nvPicPr>
        <p:blipFill>
          <a:blip r:embed="rId3" cstate="print">
            <a:clrChange>
              <a:clrFrom>
                <a:srgbClr val="FFD3DB"/>
              </a:clrFrom>
              <a:clrTo>
                <a:srgbClr val="FFD3DB">
                  <a:alpha val="0"/>
                </a:srgbClr>
              </a:clrTo>
            </a:clrChange>
            <a:extLst>
              <a:ext uri="{28A0092B-C50C-407E-A947-70E740481C1C}">
                <a14:useLocalDpi xmlns:a14="http://schemas.microsoft.com/office/drawing/2010/main" val="0"/>
              </a:ext>
            </a:extLst>
          </a:blip>
          <a:srcRect/>
          <a:stretch>
            <a:fillRect/>
          </a:stretch>
        </p:blipFill>
        <p:spPr bwMode="auto">
          <a:xfrm rot="1388806">
            <a:off x="6282422" y="3801048"/>
            <a:ext cx="2261418" cy="1799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693136"/>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Accelrys &amp; HELM</a:t>
            </a:r>
            <a:endParaRPr lang="en-US" dirty="0"/>
          </a:p>
        </p:txBody>
      </p:sp>
      <p:sp>
        <p:nvSpPr>
          <p:cNvPr id="3" name="Subtitle 2"/>
          <p:cNvSpPr>
            <a:spLocks noGrp="1"/>
          </p:cNvSpPr>
          <p:nvPr>
            <p:ph type="subTitle" idx="1"/>
          </p:nvPr>
        </p:nvSpPr>
        <p:spPr/>
        <p:txBody>
          <a:bodyPr/>
          <a:lstStyle/>
          <a:p>
            <a:r>
              <a:rPr lang="en-US" dirty="0" smtClean="0"/>
              <a:t>Rob Brown</a:t>
            </a:r>
            <a:endParaRPr lang="en-US" dirty="0"/>
          </a:p>
        </p:txBody>
      </p:sp>
    </p:spTree>
    <p:extLst>
      <p:ext uri="{BB962C8B-B14F-4D97-AF65-F5344CB8AC3E}">
        <p14:creationId xmlns:p14="http://schemas.microsoft.com/office/powerpoint/2010/main" val="2298229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3" y="3962400"/>
            <a:ext cx="3307295" cy="2742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116" y="0"/>
            <a:ext cx="8076084" cy="975360"/>
          </a:xfrm>
        </p:spPr>
        <p:txBody>
          <a:bodyPr/>
          <a:lstStyle/>
          <a:p>
            <a:r>
              <a:rPr lang="en-US" dirty="0" smtClean="0"/>
              <a:t>HELM Exchange in Pipeline Pilot, </a:t>
            </a:r>
            <a:r>
              <a:rPr lang="en-US" dirty="0" err="1" smtClean="0"/>
              <a:t>BioReg</a:t>
            </a:r>
            <a:r>
              <a:rPr lang="en-US" dirty="0" smtClean="0"/>
              <a:t>, Direct and Draw</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553" y="1828800"/>
            <a:ext cx="2319939" cy="17082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723" y="4841240"/>
            <a:ext cx="3388296" cy="17119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a:xfrm>
            <a:off x="76200" y="1295400"/>
            <a:ext cx="6080760" cy="3545840"/>
          </a:xfrm>
        </p:spPr>
        <p:txBody>
          <a:bodyPr>
            <a:normAutofit/>
          </a:bodyPr>
          <a:lstStyle/>
          <a:p>
            <a:r>
              <a:rPr lang="en-US" dirty="0" smtClean="0"/>
              <a:t>Pipeline Pilot relies on common data exchange formats to facilitate integration and automation</a:t>
            </a:r>
          </a:p>
          <a:p>
            <a:r>
              <a:rPr lang="en-US" dirty="0" smtClean="0"/>
              <a:t>Prototype  HELM components available now Pipeline Pilot 9.1, full release in 9.2</a:t>
            </a:r>
          </a:p>
          <a:p>
            <a:r>
              <a:rPr lang="en-US" dirty="0" smtClean="0"/>
              <a:t>Allows exchange of data with Accelrys apps that support biologics and  chemically modified biologics</a:t>
            </a:r>
            <a:endParaRPr lang="en-US" dirty="0"/>
          </a:p>
        </p:txBody>
      </p:sp>
    </p:spTree>
    <p:extLst>
      <p:ext uri="{BB962C8B-B14F-4D97-AF65-F5344CB8AC3E}">
        <p14:creationId xmlns:p14="http://schemas.microsoft.com/office/powerpoint/2010/main" val="572378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Dana </a:t>
            </a:r>
            <a:r>
              <a:rPr lang="en-US" dirty="0" err="1" smtClean="0"/>
              <a:t>Vanderwall</a:t>
            </a:r>
            <a:r>
              <a:rPr lang="en-US" dirty="0" smtClean="0"/>
              <a:t>	- BMS</a:t>
            </a:r>
            <a:endParaRPr lang="en-US" dirty="0"/>
          </a:p>
        </p:txBody>
      </p:sp>
    </p:spTree>
    <p:extLst>
      <p:ext uri="{BB962C8B-B14F-4D97-AF65-F5344CB8AC3E}">
        <p14:creationId xmlns:p14="http://schemas.microsoft.com/office/powerpoint/2010/main" val="1557679037"/>
      </p:ext>
    </p:extLst>
  </p:cSld>
  <p:clrMapOvr>
    <a:masterClrMapping/>
  </p:clrMapOvr>
  <p:transition xmlns:p14="http://schemas.microsoft.com/office/powerpoint/2010/mai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Stefan </a:t>
            </a:r>
            <a:r>
              <a:rPr lang="en-US" dirty="0" err="1" smtClean="0"/>
              <a:t>Klostermann</a:t>
            </a:r>
            <a:r>
              <a:rPr lang="en-US" dirty="0" smtClean="0"/>
              <a:t> - Roche</a:t>
            </a:r>
            <a:endParaRPr lang="en-US" dirty="0"/>
          </a:p>
        </p:txBody>
      </p:sp>
    </p:spTree>
    <p:extLst>
      <p:ext uri="{BB962C8B-B14F-4D97-AF65-F5344CB8AC3E}">
        <p14:creationId xmlns:p14="http://schemas.microsoft.com/office/powerpoint/2010/main" val="895653979"/>
      </p:ext>
    </p:extLst>
  </p:cSld>
  <p:clrMapOvr>
    <a:masterClrMapping/>
  </p:clrMapOvr>
  <p:transition xmlns:p14="http://schemas.microsoft.com/office/powerpoint/2010/mai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rpzms000515\dept_tr\_organisation\Informatics\Teams\Presentations\Biomedical-PPT-Toolkit-Suite\07-PPT-Toolkit-Immunology\Antibody dashed.gif"/>
          <p:cNvPicPr>
            <a:picLocks noChangeAspect="1" noChangeArrowheads="1"/>
          </p:cNvPicPr>
          <p:nvPr/>
        </p:nvPicPr>
        <p:blipFill rotWithShape="1">
          <a:blip r:embed="rId2">
            <a:extLst>
              <a:ext uri="{28A0092B-C50C-407E-A947-70E740481C1C}">
                <a14:useLocalDpi xmlns:a14="http://schemas.microsoft.com/office/drawing/2010/main" val="0"/>
              </a:ext>
            </a:extLst>
          </a:blip>
          <a:srcRect l="14352" t="12177" r="18235" b="12358"/>
          <a:stretch/>
        </p:blipFill>
        <p:spPr bwMode="auto">
          <a:xfrm>
            <a:off x="5282413" y="908720"/>
            <a:ext cx="3773687" cy="31683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de-DE" dirty="0" smtClean="0"/>
              <a:t>HELM Editor Extension </a:t>
            </a:r>
            <a:r>
              <a:rPr lang="de-DE" dirty="0" err="1" smtClean="0"/>
              <a:t>for</a:t>
            </a:r>
            <a:r>
              <a:rPr lang="de-DE" dirty="0" smtClean="0"/>
              <a:t> </a:t>
            </a:r>
            <a:r>
              <a:rPr lang="de-DE" dirty="0" err="1" smtClean="0"/>
              <a:t>complex</a:t>
            </a:r>
            <a:r>
              <a:rPr lang="de-DE" dirty="0" smtClean="0"/>
              <a:t> </a:t>
            </a:r>
            <a:r>
              <a:rPr lang="de-DE" dirty="0" err="1" smtClean="0"/>
              <a:t>biologics</a:t>
            </a:r>
            <a:r>
              <a:rPr lang="de-DE" dirty="0" smtClean="0"/>
              <a:t/>
            </a:r>
            <a:br>
              <a:rPr lang="de-DE" dirty="0" smtClean="0"/>
            </a:br>
            <a:r>
              <a:rPr lang="de-DE" sz="2400" b="0" i="1" dirty="0" smtClean="0"/>
              <a:t>Stefan Klostermann, Roche </a:t>
            </a:r>
            <a:r>
              <a:rPr lang="de-DE" sz="2400" b="0" i="1" dirty="0" err="1" smtClean="0"/>
              <a:t>pREDi</a:t>
            </a:r>
            <a:endParaRPr lang="en-US" sz="2400" dirty="0"/>
          </a:p>
        </p:txBody>
      </p:sp>
      <p:sp>
        <p:nvSpPr>
          <p:cNvPr id="3" name="Content Placeholder 2"/>
          <p:cNvSpPr>
            <a:spLocks noGrp="1"/>
          </p:cNvSpPr>
          <p:nvPr>
            <p:ph idx="1"/>
          </p:nvPr>
        </p:nvSpPr>
        <p:spPr>
          <a:xfrm>
            <a:off x="397121" y="1676400"/>
            <a:ext cx="4606927" cy="4471988"/>
          </a:xfrm>
        </p:spPr>
        <p:txBody>
          <a:bodyPr/>
          <a:lstStyle/>
          <a:p>
            <a:pPr marL="0" indent="0">
              <a:buNone/>
            </a:pPr>
            <a:r>
              <a:rPr lang="de-DE" dirty="0" err="1" smtClean="0"/>
              <a:t>To</a:t>
            </a:r>
            <a:r>
              <a:rPr lang="de-DE" dirty="0" smtClean="0"/>
              <a:t> </a:t>
            </a:r>
            <a:r>
              <a:rPr lang="de-DE" dirty="0" err="1" smtClean="0"/>
              <a:t>easily</a:t>
            </a:r>
            <a:r>
              <a:rPr lang="de-DE" dirty="0" smtClean="0"/>
              <a:t> </a:t>
            </a:r>
            <a:r>
              <a:rPr lang="de-DE" b="1" dirty="0" err="1" smtClean="0"/>
              <a:t>register</a:t>
            </a:r>
            <a:r>
              <a:rPr lang="de-DE" dirty="0" smtClean="0"/>
              <a:t> </a:t>
            </a:r>
            <a:r>
              <a:rPr lang="de-DE" dirty="0" err="1" smtClean="0"/>
              <a:t>biotherapeutics</a:t>
            </a:r>
            <a:r>
              <a:rPr lang="de-DE" dirty="0" smtClean="0"/>
              <a:t> </a:t>
            </a:r>
            <a:r>
              <a:rPr lang="de-DE" dirty="0" err="1" smtClean="0"/>
              <a:t>like</a:t>
            </a:r>
            <a:r>
              <a:rPr lang="de-DE" dirty="0" smtClean="0"/>
              <a:t> </a:t>
            </a:r>
            <a:r>
              <a:rPr lang="de-DE" dirty="0" err="1" smtClean="0"/>
              <a:t>even</a:t>
            </a:r>
            <a:r>
              <a:rPr lang="de-DE" dirty="0" smtClean="0"/>
              <a:t> </a:t>
            </a:r>
            <a:r>
              <a:rPr lang="de-DE" dirty="0" err="1" smtClean="0"/>
              <a:t>complex</a:t>
            </a:r>
            <a:r>
              <a:rPr lang="de-DE" dirty="0" smtClean="0"/>
              <a:t> </a:t>
            </a:r>
            <a:r>
              <a:rPr lang="de-DE" dirty="0" err="1" smtClean="0"/>
              <a:t>antibodies</a:t>
            </a:r>
            <a:r>
              <a:rPr lang="de-DE" dirty="0" smtClean="0"/>
              <a:t> </a:t>
            </a:r>
            <a:r>
              <a:rPr lang="de-DE" dirty="0" err="1" smtClean="0"/>
              <a:t>formats</a:t>
            </a:r>
            <a:r>
              <a:rPr lang="de-DE" dirty="0" smtClean="0"/>
              <a:t> (multi-</a:t>
            </a:r>
            <a:r>
              <a:rPr lang="de-DE" dirty="0" err="1" smtClean="0"/>
              <a:t>specifics</a:t>
            </a:r>
            <a:r>
              <a:rPr lang="de-DE" dirty="0" smtClean="0"/>
              <a:t>, ADCs, ...)</a:t>
            </a:r>
          </a:p>
          <a:p>
            <a:r>
              <a:rPr lang="de-DE" dirty="0" err="1"/>
              <a:t>A</a:t>
            </a:r>
            <a:r>
              <a:rPr lang="de-DE" dirty="0" err="1" smtClean="0"/>
              <a:t>nnotate</a:t>
            </a:r>
            <a:r>
              <a:rPr lang="de-DE" dirty="0" smtClean="0"/>
              <a:t> </a:t>
            </a:r>
            <a:r>
              <a:rPr lang="de-DE" dirty="0" err="1" smtClean="0"/>
              <a:t>raw</a:t>
            </a:r>
            <a:r>
              <a:rPr lang="de-DE" dirty="0" smtClean="0"/>
              <a:t> </a:t>
            </a:r>
            <a:r>
              <a:rPr lang="de-DE" dirty="0" err="1" smtClean="0"/>
              <a:t>input</a:t>
            </a:r>
            <a:r>
              <a:rPr lang="de-DE" dirty="0" smtClean="0"/>
              <a:t> </a:t>
            </a:r>
            <a:r>
              <a:rPr lang="de-DE" dirty="0" err="1" smtClean="0"/>
              <a:t>protein</a:t>
            </a:r>
            <a:r>
              <a:rPr lang="de-DE" dirty="0" smtClean="0"/>
              <a:t> </a:t>
            </a:r>
            <a:r>
              <a:rPr lang="de-DE" dirty="0" err="1" smtClean="0"/>
              <a:t>sequences</a:t>
            </a:r>
            <a:r>
              <a:rPr lang="de-DE" dirty="0" smtClean="0"/>
              <a:t> </a:t>
            </a:r>
            <a:r>
              <a:rPr lang="de-DE" dirty="0" err="1" smtClean="0"/>
              <a:t>by</a:t>
            </a:r>
            <a:r>
              <a:rPr lang="de-DE" dirty="0" smtClean="0"/>
              <a:t> </a:t>
            </a:r>
            <a:r>
              <a:rPr lang="de-DE" dirty="0" err="1" smtClean="0"/>
              <a:t>characterization</a:t>
            </a:r>
            <a:r>
              <a:rPr lang="de-DE" dirty="0" smtClean="0"/>
              <a:t> </a:t>
            </a:r>
            <a:r>
              <a:rPr lang="de-DE" dirty="0" err="1" smtClean="0"/>
              <a:t>of</a:t>
            </a:r>
            <a:r>
              <a:rPr lang="de-DE" dirty="0" smtClean="0"/>
              <a:t> </a:t>
            </a:r>
            <a:r>
              <a:rPr lang="de-DE" dirty="0" err="1" smtClean="0"/>
              <a:t>their</a:t>
            </a:r>
            <a:r>
              <a:rPr lang="de-DE" dirty="0" smtClean="0"/>
              <a:t> </a:t>
            </a:r>
            <a:r>
              <a:rPr lang="de-DE" dirty="0" err="1" smtClean="0"/>
              <a:t>building</a:t>
            </a:r>
            <a:r>
              <a:rPr lang="de-DE" dirty="0" smtClean="0"/>
              <a:t> </a:t>
            </a:r>
            <a:r>
              <a:rPr lang="de-DE" dirty="0" err="1" smtClean="0"/>
              <a:t>blocks</a:t>
            </a:r>
            <a:r>
              <a:rPr lang="de-DE" dirty="0" smtClean="0"/>
              <a:t> (</a:t>
            </a:r>
            <a:r>
              <a:rPr lang="de-DE" b="1" dirty="0" err="1" smtClean="0"/>
              <a:t>domain</a:t>
            </a:r>
            <a:r>
              <a:rPr lang="de-DE" b="1" dirty="0" smtClean="0"/>
              <a:t> </a:t>
            </a:r>
            <a:r>
              <a:rPr lang="de-DE" b="1" dirty="0" err="1" smtClean="0"/>
              <a:t>library</a:t>
            </a:r>
            <a:r>
              <a:rPr lang="de-DE" dirty="0" smtClean="0"/>
              <a:t>) </a:t>
            </a:r>
            <a:r>
              <a:rPr lang="de-DE" dirty="0" err="1" smtClean="0"/>
              <a:t>and</a:t>
            </a:r>
            <a:r>
              <a:rPr lang="de-DE" dirty="0" smtClean="0"/>
              <a:t> </a:t>
            </a:r>
            <a:r>
              <a:rPr lang="de-DE" dirty="0" err="1" smtClean="0"/>
              <a:t>closing</a:t>
            </a:r>
            <a:r>
              <a:rPr lang="de-DE" dirty="0" smtClean="0"/>
              <a:t> </a:t>
            </a:r>
            <a:r>
              <a:rPr lang="de-DE" dirty="0" err="1" smtClean="0"/>
              <a:t>almost</a:t>
            </a:r>
            <a:r>
              <a:rPr lang="de-DE" dirty="0" smtClean="0"/>
              <a:t> all </a:t>
            </a:r>
            <a:r>
              <a:rPr lang="de-DE" b="1" dirty="0" err="1" smtClean="0"/>
              <a:t>Cys-Cys</a:t>
            </a:r>
            <a:r>
              <a:rPr lang="de-DE" b="1" dirty="0" smtClean="0"/>
              <a:t> </a:t>
            </a:r>
            <a:r>
              <a:rPr lang="de-DE" b="1" dirty="0" err="1" smtClean="0"/>
              <a:t>bonds</a:t>
            </a:r>
            <a:r>
              <a:rPr lang="de-DE" dirty="0" smtClean="0"/>
              <a:t> </a:t>
            </a:r>
            <a:r>
              <a:rPr lang="de-DE" dirty="0" err="1" smtClean="0"/>
              <a:t>automatically</a:t>
            </a:r>
            <a:endParaRPr lang="de-DE" b="1" dirty="0" smtClean="0"/>
          </a:p>
          <a:p>
            <a:r>
              <a:rPr lang="de-DE" dirty="0" smtClean="0"/>
              <a:t>Further </a:t>
            </a:r>
            <a:r>
              <a:rPr lang="de-DE" b="1" dirty="0" err="1" smtClean="0"/>
              <a:t>modify</a:t>
            </a:r>
            <a:r>
              <a:rPr lang="de-DE" b="1" dirty="0" smtClean="0"/>
              <a:t> / </a:t>
            </a:r>
            <a:r>
              <a:rPr lang="de-DE" b="1" dirty="0" err="1" smtClean="0"/>
              <a:t>add</a:t>
            </a:r>
            <a:r>
              <a:rPr lang="de-DE" b="1" dirty="0" smtClean="0"/>
              <a:t> </a:t>
            </a:r>
            <a:r>
              <a:rPr lang="de-DE" dirty="0" err="1" smtClean="0"/>
              <a:t>peptides</a:t>
            </a:r>
            <a:r>
              <a:rPr lang="de-DE" dirty="0" smtClean="0"/>
              <a:t>, </a:t>
            </a:r>
            <a:r>
              <a:rPr lang="de-DE" dirty="0" err="1" smtClean="0"/>
              <a:t>linkers</a:t>
            </a:r>
            <a:r>
              <a:rPr lang="de-DE" dirty="0" smtClean="0"/>
              <a:t>, </a:t>
            </a:r>
            <a:r>
              <a:rPr lang="de-DE" dirty="0" err="1" smtClean="0"/>
              <a:t>oligos</a:t>
            </a:r>
            <a:r>
              <a:rPr lang="de-DE" dirty="0" smtClean="0"/>
              <a:t>, </a:t>
            </a:r>
            <a:r>
              <a:rPr lang="de-DE" dirty="0" err="1" smtClean="0"/>
              <a:t>toxins</a:t>
            </a:r>
            <a:r>
              <a:rPr lang="de-DE" dirty="0" smtClean="0"/>
              <a:t> etc. </a:t>
            </a:r>
            <a:r>
              <a:rPr lang="de-DE" dirty="0" err="1" smtClean="0"/>
              <a:t>by</a:t>
            </a:r>
            <a:r>
              <a:rPr lang="de-DE" dirty="0" smtClean="0"/>
              <a:t> </a:t>
            </a:r>
            <a:r>
              <a:rPr lang="de-DE" dirty="0" err="1" smtClean="0"/>
              <a:t>bridging</a:t>
            </a:r>
            <a:r>
              <a:rPr lang="de-DE" dirty="0" smtClean="0"/>
              <a:t> </a:t>
            </a:r>
            <a:r>
              <a:rPr lang="de-DE" dirty="0" err="1" smtClean="0"/>
              <a:t>to</a:t>
            </a:r>
            <a:r>
              <a:rPr lang="de-DE" dirty="0" smtClean="0"/>
              <a:t> </a:t>
            </a:r>
            <a:r>
              <a:rPr lang="de-DE" dirty="0" err="1" smtClean="0"/>
              <a:t>the</a:t>
            </a:r>
            <a:r>
              <a:rPr lang="de-DE" dirty="0" smtClean="0"/>
              <a:t> original </a:t>
            </a:r>
            <a:r>
              <a:rPr lang="de-DE" b="1" dirty="0" smtClean="0"/>
              <a:t>Pfizer HELM Editor</a:t>
            </a:r>
          </a:p>
          <a:p>
            <a:r>
              <a:rPr lang="de-DE" b="1" dirty="0" smtClean="0"/>
              <a:t>Store</a:t>
            </a:r>
            <a:r>
              <a:rPr lang="de-DE" dirty="0" smtClean="0"/>
              <a:t> all </a:t>
            </a:r>
            <a:r>
              <a:rPr lang="de-DE" dirty="0" err="1" smtClean="0"/>
              <a:t>information</a:t>
            </a:r>
            <a:r>
              <a:rPr lang="de-DE" dirty="0" smtClean="0"/>
              <a:t> incl. </a:t>
            </a:r>
            <a:r>
              <a:rPr lang="de-DE" dirty="0" err="1" smtClean="0"/>
              <a:t>full</a:t>
            </a:r>
            <a:r>
              <a:rPr lang="de-DE" dirty="0" smtClean="0"/>
              <a:t> HELM </a:t>
            </a:r>
            <a:r>
              <a:rPr lang="de-DE" dirty="0" err="1" smtClean="0"/>
              <a:t>notation</a:t>
            </a:r>
            <a:r>
              <a:rPr lang="de-DE" dirty="0" smtClean="0"/>
              <a:t> in </a:t>
            </a:r>
            <a:r>
              <a:rPr lang="de-DE" dirty="0" err="1" smtClean="0"/>
              <a:t>database</a:t>
            </a:r>
            <a:r>
              <a:rPr lang="de-DE" dirty="0" smtClean="0"/>
              <a:t> </a:t>
            </a:r>
            <a:r>
              <a:rPr lang="de-DE" dirty="0" err="1" smtClean="0"/>
              <a:t>for</a:t>
            </a:r>
            <a:r>
              <a:rPr lang="de-DE" dirty="0" smtClean="0"/>
              <a:t> </a:t>
            </a:r>
            <a:r>
              <a:rPr lang="de-DE" dirty="0" err="1" smtClean="0"/>
              <a:t>further</a:t>
            </a:r>
            <a:r>
              <a:rPr lang="de-DE" dirty="0" smtClean="0"/>
              <a:t> </a:t>
            </a:r>
            <a:r>
              <a:rPr lang="de-DE" dirty="0" err="1" smtClean="0"/>
              <a:t>analyses</a:t>
            </a:r>
            <a:endParaRPr lang="de-DE" b="1" dirty="0" smtClean="0"/>
          </a:p>
          <a:p>
            <a:endParaRPr lang="de-DE" dirty="0"/>
          </a:p>
        </p:txBody>
      </p:sp>
      <p:pic>
        <p:nvPicPr>
          <p:cNvPr id="5" name="shpLogoPicDark"/>
          <p:cNvPicPr>
            <a:picLocks/>
          </p:cNvPicPr>
          <p:nvPr/>
        </p:nvPicPr>
        <p:blipFill>
          <a:blip r:embed="rId3" cstate="print">
            <a:extLst>
              <a:ext uri="{28A0092B-C50C-407E-A947-70E740481C1C}">
                <a14:useLocalDpi xmlns:a14="http://schemas.microsoft.com/office/drawing/2010/main" val="0"/>
              </a:ext>
            </a:extLst>
          </a:blip>
          <a:stretch>
            <a:fillRect/>
          </a:stretch>
        </p:blipFill>
        <p:spPr bwMode="black">
          <a:xfrm>
            <a:off x="7919720" y="180340"/>
            <a:ext cx="979170" cy="655320"/>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2530" y="6021288"/>
            <a:ext cx="3448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1052736"/>
            <a:ext cx="3911174"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5597" y="2943577"/>
            <a:ext cx="2964875" cy="264566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bwMode="auto">
          <a:xfrm>
            <a:off x="6664374" y="5657056"/>
            <a:ext cx="144016" cy="432048"/>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12" name="Straight Arrow Connector 11"/>
          <p:cNvCxnSpPr/>
          <p:nvPr/>
        </p:nvCxnSpPr>
        <p:spPr bwMode="auto">
          <a:xfrm>
            <a:off x="6058594" y="5657056"/>
            <a:ext cx="0" cy="432048"/>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15" name="Straight Arrow Connector 14"/>
          <p:cNvCxnSpPr/>
          <p:nvPr/>
        </p:nvCxnSpPr>
        <p:spPr bwMode="auto">
          <a:xfrm>
            <a:off x="7596336" y="4797152"/>
            <a:ext cx="432048" cy="1075928"/>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cxnSp>
        <p:nvCxnSpPr>
          <p:cNvPr id="11" name="Straight Arrow Connector 10"/>
          <p:cNvCxnSpPr/>
          <p:nvPr/>
        </p:nvCxnSpPr>
        <p:spPr bwMode="auto">
          <a:xfrm>
            <a:off x="5855597" y="1412776"/>
            <a:ext cx="1164675" cy="2088232"/>
          </a:xfrm>
          <a:prstGeom prst="straightConnector1">
            <a:avLst/>
          </a:prstGeom>
          <a:noFill/>
          <a:ln w="12700"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tx1"/>
          </a:lnRef>
          <a:fillRef idx="0">
            <a:schemeClr val="accent1"/>
          </a:fillRef>
          <a:effectRef idx="0">
            <a:schemeClr val="accent1"/>
          </a:effectRef>
          <a:fontRef idx="minor">
            <a:schemeClr val="tx1"/>
          </a:fontRef>
        </p:style>
      </p:cxnSp>
      <p:sp>
        <p:nvSpPr>
          <p:cNvPr id="13" name="Rectangle 12"/>
          <p:cNvSpPr/>
          <p:nvPr/>
        </p:nvSpPr>
        <p:spPr>
          <a:xfrm>
            <a:off x="5652120" y="5157192"/>
            <a:ext cx="1156270" cy="648072"/>
          </a:xfrm>
          <a:prstGeom prst="rect">
            <a:avLst/>
          </a:prstGeom>
          <a:solidFill>
            <a:schemeClr val="bg1"/>
          </a:solidFill>
          <a:ln>
            <a:solidFill>
              <a:schemeClr val="bg1"/>
            </a:solidFill>
          </a:ln>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Imago" pitchFamily="2" charset="0"/>
              <a:ea typeface="+mn-ea"/>
              <a:cs typeface="+mn-cs"/>
            </a:endParaRPr>
          </a:p>
        </p:txBody>
      </p:sp>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3633" y="1090840"/>
            <a:ext cx="3872467" cy="1660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8049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xit" presetSubtype="0" fill="hold" nodeType="withEffect">
                                  <p:stCondLst>
                                    <p:cond delay="0"/>
                                  </p:stCondLst>
                                  <p:childTnLst>
                                    <p:animEffect transition="out" filter="fade">
                                      <p:cBhvr>
                                        <p:cTn id="17" dur="500"/>
                                        <p:tgtEl>
                                          <p:spTgt spid="20"/>
                                        </p:tgtEl>
                                      </p:cBhvr>
                                    </p:animEffect>
                                    <p:set>
                                      <p:cBhvr>
                                        <p:cTn id="18" dur="1" fill="hold">
                                          <p:stCondLst>
                                            <p:cond delay="499"/>
                                          </p:stCondLst>
                                        </p:cTn>
                                        <p:tgtEl>
                                          <p:spTgt spid="20"/>
                                        </p:tgtEl>
                                        <p:attrNameLst>
                                          <p:attrName>style.visibility</p:attrName>
                                        </p:attrNameLst>
                                      </p:cBhvr>
                                      <p:to>
                                        <p:strVal val="hidden"/>
                                      </p:to>
                                    </p:set>
                                  </p:childTnLst>
                                </p:cTn>
                              </p:par>
                              <p:par>
                                <p:cTn id="19" presetID="10" presetClass="entr" presetSubtype="0" fill="hold" nodeType="withEffect">
                                  <p:stCondLst>
                                    <p:cond delay="500"/>
                                  </p:stCondLst>
                                  <p:childTnLst>
                                    <p:set>
                                      <p:cBhvr>
                                        <p:cTn id="20" dur="1" fill="hold">
                                          <p:stCondLst>
                                            <p:cond delay="0"/>
                                          </p:stCondLst>
                                        </p:cTn>
                                        <p:tgtEl>
                                          <p:spTgt spid="1030"/>
                                        </p:tgtEl>
                                        <p:attrNameLst>
                                          <p:attrName>style.visibility</p:attrName>
                                        </p:attrNameLst>
                                      </p:cBhvr>
                                      <p:to>
                                        <p:strVal val="visible"/>
                                      </p:to>
                                    </p:set>
                                    <p:animEffect transition="in" filter="fade">
                                      <p:cBhvr>
                                        <p:cTn id="21" dur="500"/>
                                        <p:tgtEl>
                                          <p:spTgt spid="10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500"/>
                                        <p:tgtEl>
                                          <p:spTgt spid="1028"/>
                                        </p:tgtEl>
                                      </p:cBhvr>
                                    </p:animEffect>
                                  </p:childTnLst>
                                </p:cTn>
                              </p:par>
                              <p:par>
                                <p:cTn id="27" presetID="10" presetClass="exit" presetSubtype="0" fill="hold" nodeType="withEffect">
                                  <p:stCondLst>
                                    <p:cond delay="0"/>
                                  </p:stCondLst>
                                  <p:childTnLst>
                                    <p:animEffect transition="out" filter="fade">
                                      <p:cBhvr>
                                        <p:cTn id="28" dur="500"/>
                                        <p:tgtEl>
                                          <p:spTgt spid="1030"/>
                                        </p:tgtEl>
                                      </p:cBhvr>
                                    </p:animEffect>
                                    <p:set>
                                      <p:cBhvr>
                                        <p:cTn id="29" dur="1" fill="hold">
                                          <p:stCondLst>
                                            <p:cond delay="499"/>
                                          </p:stCondLst>
                                        </p:cTn>
                                        <p:tgtEl>
                                          <p:spTgt spid="103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500"/>
                                        <p:tgtEl>
                                          <p:spTgt spid="3">
                                            <p:txEl>
                                              <p:pRg st="2" end="2"/>
                                            </p:txEl>
                                          </p:spTgt>
                                        </p:tgtEl>
                                      </p:cBhvr>
                                    </p:animEffect>
                                  </p:childTnLst>
                                </p:cTn>
                              </p:par>
                              <p:par>
                                <p:cTn id="35" presetID="10" presetClass="entr" presetSubtype="0" fill="hold" nodeType="withEffect">
                                  <p:stCondLst>
                                    <p:cond delay="50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nodeType="withEffect">
                                  <p:stCondLst>
                                    <p:cond delay="1000"/>
                                  </p:stCondLst>
                                  <p:childTnLst>
                                    <p:set>
                                      <p:cBhvr>
                                        <p:cTn id="39" dur="1" fill="hold">
                                          <p:stCondLst>
                                            <p:cond delay="0"/>
                                          </p:stCondLst>
                                        </p:cTn>
                                        <p:tgtEl>
                                          <p:spTgt spid="1029"/>
                                        </p:tgtEl>
                                        <p:attrNameLst>
                                          <p:attrName>style.visibility</p:attrName>
                                        </p:attrNameLst>
                                      </p:cBhvr>
                                      <p:to>
                                        <p:strVal val="visible"/>
                                      </p:to>
                                    </p:set>
                                    <p:animEffect transition="in" filter="fade">
                                      <p:cBhvr>
                                        <p:cTn id="40" dur="500"/>
                                        <p:tgtEl>
                                          <p:spTgt spid="102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par>
                                <p:cTn id="46" presetID="10" presetClass="entr" presetSubtype="0" fill="hold" nodeType="withEffect">
                                  <p:stCondLst>
                                    <p:cond delay="500"/>
                                  </p:stCondLst>
                                  <p:childTnLst>
                                    <p:set>
                                      <p:cBhvr>
                                        <p:cTn id="47" dur="1" fill="hold">
                                          <p:stCondLst>
                                            <p:cond delay="0"/>
                                          </p:stCondLst>
                                        </p:cTn>
                                        <p:tgtEl>
                                          <p:spTgt spid="1027"/>
                                        </p:tgtEl>
                                        <p:attrNameLst>
                                          <p:attrName>style.visibility</p:attrName>
                                        </p:attrNameLst>
                                      </p:cBhvr>
                                      <p:to>
                                        <p:strVal val="visible"/>
                                      </p:to>
                                    </p:set>
                                    <p:animEffect transition="in" filter="fade">
                                      <p:cBhvr>
                                        <p:cTn id="48" dur="1500"/>
                                        <p:tgtEl>
                                          <p:spTgt spid="1027"/>
                                        </p:tgtEl>
                                      </p:cBhvr>
                                    </p:animEffect>
                                  </p:childTnLst>
                                </p:cTn>
                              </p:par>
                              <p:par>
                                <p:cTn id="49" presetID="10" presetClass="entr" presetSubtype="0" fill="hold" nodeType="withEffect">
                                  <p:stCondLst>
                                    <p:cond delay="50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0" presetClass="entr" presetSubtype="0" fill="hold" nodeType="withEffect">
                                  <p:stCondLst>
                                    <p:cond delay="100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par>
                                <p:cTn id="55" presetID="10" presetClass="entr" presetSubtype="0" fill="hold" nodeType="withEffect">
                                  <p:stCondLst>
                                    <p:cond delay="150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3" end="3"/>
                                            </p:txEl>
                                          </p:spTgt>
                                        </p:tgtEl>
                                        <p:attrNameLst>
                                          <p:attrName>style.visibility</p:attrName>
                                        </p:attrNameLst>
                                      </p:cBhvr>
                                      <p:to>
                                        <p:strVal val="visible"/>
                                      </p:to>
                                    </p:set>
                                    <p:animEffect transition="in" filter="fade">
                                      <p:cBhvr>
                                        <p:cTn id="6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4294967295"/>
          </p:nvPr>
        </p:nvSpPr>
        <p:spPr>
          <a:xfrm>
            <a:off x="8686800" y="6340475"/>
            <a:ext cx="381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C374790-8E4E-3144-B348-3F515F04FD9B}" type="slidenum">
              <a:rPr lang="en-US" smtClean="0"/>
              <a:pPr/>
              <a:t>35</a:t>
            </a:fld>
            <a:endParaRPr lang="en-US"/>
          </a:p>
        </p:txBody>
      </p:sp>
      <p:pic>
        <p:nvPicPr>
          <p:cNvPr id="5" name="Picture 4"/>
          <p:cNvPicPr>
            <a:picLocks noChangeAspect="1"/>
          </p:cNvPicPr>
          <p:nvPr/>
        </p:nvPicPr>
        <p:blipFill>
          <a:blip r:embed="rId3" cstate="print"/>
          <a:stretch>
            <a:fillRect/>
          </a:stretch>
        </p:blipFill>
        <p:spPr>
          <a:xfrm>
            <a:off x="381000" y="685800"/>
            <a:ext cx="3657600" cy="3375965"/>
          </a:xfrm>
          <a:prstGeom prst="rect">
            <a:avLst/>
          </a:prstGeom>
        </p:spPr>
      </p:pic>
      <p:pic>
        <p:nvPicPr>
          <p:cNvPr id="6146" name="Picture 2" descr="https://encrypted-tbn1.gstatic.com/images?q=tbn:ANd9GcQWDFTNiPX4wvSnXqU9UhM4Vke6fndUt18HhU2hbypOFTe9sN5b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1" y="533400"/>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85019" y="3333400"/>
            <a:ext cx="2934267" cy="830997"/>
          </a:xfrm>
          <a:prstGeom prst="rect">
            <a:avLst/>
          </a:prstGeom>
          <a:noFill/>
        </p:spPr>
        <p:txBody>
          <a:bodyPr wrap="none" rtlCol="0">
            <a:spAutoFit/>
          </a:bodyPr>
          <a:lstStyle/>
          <a:p>
            <a:pPr algn="ctr"/>
            <a:r>
              <a:rPr lang="en-US" sz="2400" dirty="0" err="1" smtClean="0"/>
              <a:t>www.OpenHelm.org</a:t>
            </a:r>
            <a:r>
              <a:rPr lang="en-US" sz="2400" dirty="0"/>
              <a:t/>
            </a:r>
            <a:br>
              <a:rPr lang="en-US" sz="2400" dirty="0"/>
            </a:br>
            <a:r>
              <a:rPr lang="en-US" sz="2400" dirty="0" err="1" smtClean="0"/>
              <a:t>info</a:t>
            </a:r>
            <a:r>
              <a:rPr lang="en-US" sz="2400" dirty="0" err="1" smtClean="0"/>
              <a:t>@openhelm.org</a:t>
            </a:r>
            <a:endParaRPr lang="en-US" sz="2400" dirty="0"/>
          </a:p>
        </p:txBody>
      </p:sp>
      <p:pic>
        <p:nvPicPr>
          <p:cNvPr id="7" name="Picture 6" descr="HELM_logo_full_rgb.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8780" y="4572000"/>
            <a:ext cx="5806440" cy="1905000"/>
          </a:xfrm>
          <a:prstGeom prst="rect">
            <a:avLst/>
          </a:prstGeom>
        </p:spPr>
      </p:pic>
    </p:spTree>
    <p:extLst>
      <p:ext uri="{BB962C8B-B14F-4D97-AF65-F5344CB8AC3E}">
        <p14:creationId xmlns:p14="http://schemas.microsoft.com/office/powerpoint/2010/main" val="42358916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371601"/>
            <a:ext cx="8534400" cy="4572000"/>
          </a:xfrm>
        </p:spPr>
        <p:txBody>
          <a:bodyPr/>
          <a:lstStyle/>
          <a:p>
            <a:r>
              <a:rPr lang="en-US" sz="3600" b="1" dirty="0" smtClean="0"/>
              <a:t>What’s this ‘Next Chapter’ business?</a:t>
            </a:r>
          </a:p>
          <a:p>
            <a:r>
              <a:rPr lang="en-US" sz="3600" b="1" dirty="0" smtClean="0"/>
              <a:t>Transparent portfolio – IP3</a:t>
            </a:r>
          </a:p>
          <a:p>
            <a:r>
              <a:rPr lang="en-US" sz="3600" b="1" dirty="0" smtClean="0"/>
              <a:t>NYC meeting</a:t>
            </a:r>
            <a:endParaRPr lang="en-US" sz="3600" b="1" dirty="0"/>
          </a:p>
          <a:p>
            <a:r>
              <a:rPr lang="en-US" sz="3600" b="1" dirty="0" smtClean="0"/>
              <a:t>EDO</a:t>
            </a:r>
            <a:endParaRPr lang="en-US" sz="3600" b="1" dirty="0"/>
          </a:p>
          <a:p>
            <a:r>
              <a:rPr lang="en-US" sz="3600" b="1" dirty="0" smtClean="0"/>
              <a:t>Projects updates (other than HELM)</a:t>
            </a:r>
          </a:p>
          <a:p>
            <a:pPr lvl="1"/>
            <a:r>
              <a:rPr lang="en-US" b="1" dirty="0" err="1" smtClean="0"/>
              <a:t>tranSMART</a:t>
            </a:r>
            <a:endParaRPr lang="en-US" b="1" dirty="0" smtClean="0"/>
          </a:p>
          <a:p>
            <a:pPr lvl="1"/>
            <a:r>
              <a:rPr lang="en-US" b="1" dirty="0" smtClean="0"/>
              <a:t>CSCS</a:t>
            </a:r>
          </a:p>
          <a:p>
            <a:pPr lvl="1"/>
            <a:r>
              <a:rPr lang="en-US" b="1" dirty="0" err="1" smtClean="0"/>
              <a:t>Analysome</a:t>
            </a:r>
            <a:endParaRPr lang="en-US" b="1" dirty="0"/>
          </a:p>
        </p:txBody>
      </p:sp>
    </p:spTree>
    <p:extLst>
      <p:ext uri="{BB962C8B-B14F-4D97-AF65-F5344CB8AC3E}">
        <p14:creationId xmlns:p14="http://schemas.microsoft.com/office/powerpoint/2010/main" val="1055136728"/>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‘Next Chapter</a:t>
            </a:r>
            <a:r>
              <a:rPr lang="en-US" b="1" dirty="0" smtClean="0"/>
              <a:t>’ – What’s that?</a:t>
            </a:r>
            <a:endParaRPr lang="en-US" dirty="0"/>
          </a:p>
        </p:txBody>
      </p:sp>
      <p:sp>
        <p:nvSpPr>
          <p:cNvPr id="4" name="Content Placeholder 3"/>
          <p:cNvSpPr>
            <a:spLocks noGrp="1"/>
          </p:cNvSpPr>
          <p:nvPr>
            <p:ph idx="1"/>
          </p:nvPr>
        </p:nvSpPr>
        <p:spPr>
          <a:xfrm>
            <a:off x="457200" y="1371601"/>
            <a:ext cx="8458200" cy="4572000"/>
          </a:xfrm>
        </p:spPr>
        <p:txBody>
          <a:bodyPr/>
          <a:lstStyle/>
          <a:p>
            <a:pPr marL="0" indent="0">
              <a:buNone/>
            </a:pPr>
            <a:r>
              <a:rPr lang="en-US" dirty="0" smtClean="0"/>
              <a:t>2013</a:t>
            </a:r>
          </a:p>
          <a:p>
            <a:pPr marL="0" indent="0">
              <a:buNone/>
            </a:pPr>
            <a:r>
              <a:rPr lang="en-US" dirty="0" smtClean="0"/>
              <a:t>Extensive re-assessment of first five years</a:t>
            </a:r>
          </a:p>
          <a:p>
            <a:pPr marL="0" indent="0">
              <a:buNone/>
            </a:pPr>
            <a:r>
              <a:rPr lang="en-US" dirty="0" smtClean="0"/>
              <a:t>All options on the table</a:t>
            </a:r>
          </a:p>
          <a:p>
            <a:pPr marL="0" indent="0">
              <a:buNone/>
            </a:pPr>
            <a:r>
              <a:rPr lang="en-US" dirty="0" smtClean="0"/>
              <a:t>Decision:</a:t>
            </a:r>
            <a:endParaRPr lang="en-US" dirty="0"/>
          </a:p>
        </p:txBody>
      </p:sp>
      <p:pic>
        <p:nvPicPr>
          <p:cNvPr id="3074" name="Picture 2" descr="C:\Users\braxentm\AppData\Local\Microsoft\Windows\Temporary Internet Files\Content.IE5\XV4734JZ\MC90044132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512" y="4800600"/>
            <a:ext cx="1495424" cy="149542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braxentm\AppData\Local\Microsoft\Windows\Temporary Internet Files\Content.IE5\XV4734JZ\MC90044132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800600"/>
            <a:ext cx="1495424" cy="149542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429000"/>
            <a:ext cx="3572669" cy="3259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4156437"/>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074"/>
                                        </p:tgtEl>
                                      </p:cBhvr>
                                      <p:by x="150000" y="150000"/>
                                    </p:animScale>
                                  </p:childTnLst>
                                </p:cTn>
                              </p:par>
                              <p:par>
                                <p:cTn id="7" presetID="6" presetClass="emph" presetSubtype="0" fill="hold" nodeType="withEffect">
                                  <p:stCondLst>
                                    <p:cond delay="0"/>
                                  </p:stCondLst>
                                  <p:childTnLst>
                                    <p:animScale>
                                      <p:cBhvr>
                                        <p:cTn id="8" dur="2000" fill="hold"/>
                                        <p:tgtEl>
                                          <p:spTgt spid="3077"/>
                                        </p:tgtEl>
                                      </p:cBhvr>
                                      <p:by x="25000" y="25000"/>
                                    </p:animScale>
                                  </p:childTnLst>
                                </p:cTn>
                              </p:par>
                            </p:childTnLst>
                          </p:cTn>
                        </p:par>
                        <p:par>
                          <p:cTn id="9" fill="hold">
                            <p:stCondLst>
                              <p:cond delay="2000"/>
                            </p:stCondLst>
                            <p:childTnLst>
                              <p:par>
                                <p:cTn id="10" presetID="53" presetClass="entr" presetSubtype="16" fill="hold" nodeType="afterEffect">
                                  <p:stCondLst>
                                    <p:cond delay="0"/>
                                  </p:stCondLst>
                                  <p:childTnLst>
                                    <p:set>
                                      <p:cBhvr>
                                        <p:cTn id="11" dur="1" fill="hold">
                                          <p:stCondLst>
                                            <p:cond delay="0"/>
                                          </p:stCondLst>
                                        </p:cTn>
                                        <p:tgtEl>
                                          <p:spTgt spid="3078"/>
                                        </p:tgtEl>
                                        <p:attrNameLst>
                                          <p:attrName>style.visibility</p:attrName>
                                        </p:attrNameLst>
                                      </p:cBhvr>
                                      <p:to>
                                        <p:strVal val="visible"/>
                                      </p:to>
                                    </p:set>
                                    <p:anim calcmode="lin" valueType="num">
                                      <p:cBhvr>
                                        <p:cTn id="12" dur="1000" fill="hold"/>
                                        <p:tgtEl>
                                          <p:spTgt spid="3078"/>
                                        </p:tgtEl>
                                        <p:attrNameLst>
                                          <p:attrName>ppt_w</p:attrName>
                                        </p:attrNameLst>
                                      </p:cBhvr>
                                      <p:tavLst>
                                        <p:tav tm="0">
                                          <p:val>
                                            <p:fltVal val="0"/>
                                          </p:val>
                                        </p:tav>
                                        <p:tav tm="100000">
                                          <p:val>
                                            <p:strVal val="#ppt_w"/>
                                          </p:val>
                                        </p:tav>
                                      </p:tavLst>
                                    </p:anim>
                                    <p:anim calcmode="lin" valueType="num">
                                      <p:cBhvr>
                                        <p:cTn id="13" dur="1000" fill="hold"/>
                                        <p:tgtEl>
                                          <p:spTgt spid="3078"/>
                                        </p:tgtEl>
                                        <p:attrNameLst>
                                          <p:attrName>ppt_h</p:attrName>
                                        </p:attrNameLst>
                                      </p:cBhvr>
                                      <p:tavLst>
                                        <p:tav tm="0">
                                          <p:val>
                                            <p:fltVal val="0"/>
                                          </p:val>
                                        </p:tav>
                                        <p:tav tm="100000">
                                          <p:val>
                                            <p:strVal val="#ppt_h"/>
                                          </p:val>
                                        </p:tav>
                                      </p:tavLst>
                                    </p:anim>
                                    <p:animEffect transition="in" filter="fade">
                                      <p:cBhvr>
                                        <p:cTn id="14" dur="1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NYC </a:t>
            </a:r>
            <a:r>
              <a:rPr lang="en-US" dirty="0" smtClean="0"/>
              <a:t>Meeting – June 17-19</a:t>
            </a:r>
            <a:endParaRPr lang="en-US" dirty="0"/>
          </a:p>
        </p:txBody>
      </p:sp>
      <p:sp>
        <p:nvSpPr>
          <p:cNvPr id="3" name="Content Placeholder 2"/>
          <p:cNvSpPr>
            <a:spLocks noGrp="1"/>
          </p:cNvSpPr>
          <p:nvPr>
            <p:ph idx="1"/>
          </p:nvPr>
        </p:nvSpPr>
        <p:spPr>
          <a:xfrm>
            <a:off x="457200" y="1371601"/>
            <a:ext cx="8534400" cy="4572000"/>
          </a:xfrm>
        </p:spPr>
        <p:txBody>
          <a:bodyPr/>
          <a:lstStyle/>
          <a:p>
            <a:r>
              <a:rPr lang="en-US" sz="3600" b="1" dirty="0" smtClean="0"/>
              <a:t>Day 1: Public Meeting</a:t>
            </a:r>
            <a:endParaRPr lang="en-US" sz="3600" b="1" dirty="0"/>
          </a:p>
          <a:p>
            <a:r>
              <a:rPr lang="en-US" sz="3600" b="1" dirty="0" smtClean="0"/>
              <a:t>Day 2: Core &amp; Participating Members Meeting </a:t>
            </a:r>
            <a:endParaRPr lang="en-US" sz="3600" b="1" dirty="0"/>
          </a:p>
          <a:p>
            <a:r>
              <a:rPr lang="en-US" sz="3600" b="1" dirty="0" smtClean="0"/>
              <a:t>Day 3: Board Meeting</a:t>
            </a:r>
            <a:endParaRPr lang="en-US" b="1" dirty="0"/>
          </a:p>
        </p:txBody>
      </p:sp>
      <p:sp>
        <p:nvSpPr>
          <p:cNvPr id="4" name="Explosion 2 3"/>
          <p:cNvSpPr/>
          <p:nvPr/>
        </p:nvSpPr>
        <p:spPr>
          <a:xfrm rot="20835630">
            <a:off x="2526478" y="2605458"/>
            <a:ext cx="1600200" cy="762000"/>
          </a:xfrm>
          <a:prstGeom prst="irregularSeal2">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pPr>
            <a:r>
              <a:rPr lang="en-US" b="1" dirty="0" smtClean="0">
                <a:solidFill>
                  <a:srgbClr val="FF0000"/>
                </a:solidFill>
                <a:latin typeface="Trebuchet MS"/>
              </a:rPr>
              <a:t>NEW</a:t>
            </a:r>
            <a:endParaRPr lang="en-US" b="1" dirty="0">
              <a:solidFill>
                <a:srgbClr val="FF0000"/>
              </a:solidFill>
              <a:latin typeface="Trebuchet MS"/>
            </a:endParaRPr>
          </a:p>
        </p:txBody>
      </p:sp>
      <p:pic>
        <p:nvPicPr>
          <p:cNvPr id="4102" name="Picture 6" descr="C:\Users\braxentm\AppData\Local\Microsoft\Windows\Temporary Internet Files\Content.IE5\4OORH9BP\MC90023099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4021686"/>
            <a:ext cx="3224156" cy="2368001"/>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braxentm\AppData\Local\Microsoft\Windows\Temporary Internet Files\Content.IE5\W8JDHWW3\MC90023098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616" y="4724400"/>
            <a:ext cx="2106584" cy="1552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614943"/>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Transparent Portfolio – IP3</a:t>
            </a:r>
            <a:endParaRPr lang="en-US" dirty="0"/>
          </a:p>
        </p:txBody>
      </p:sp>
      <p:pic>
        <p:nvPicPr>
          <p:cNvPr id="2050" name="Picture 2" descr="C:\Users\braxentm\AppData\Local\Microsoft\Windows\Temporary Internet Files\Content.IE5\XV4734JZ\MC90043982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0788" y="4419600"/>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0" y="2286000"/>
            <a:ext cx="5301259" cy="923330"/>
          </a:xfrm>
          <a:prstGeom prst="rect">
            <a:avLst/>
          </a:prstGeom>
          <a:noFill/>
          <a:ln>
            <a:solidFill>
              <a:schemeClr val="bg1">
                <a:lumMod val="75000"/>
              </a:schemeClr>
            </a:solidFill>
          </a:ln>
          <a:effectLst>
            <a:softEdge rad="127000"/>
          </a:effectLst>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spcBef>
                <a:spcPct val="0"/>
              </a:spcBef>
            </a:pPr>
            <a:r>
              <a:rPr lang="en-US" sz="5400" b="1" cap="all" dirty="0" smtClean="0">
                <a:ln/>
                <a:solidFill>
                  <a:srgbClr val="FFFFFF">
                    <a:lumMod val="85000"/>
                    <a:alpha val="58000"/>
                  </a:srgbClr>
                </a:solidFill>
                <a:effectLst>
                  <a:glow rad="101600">
                    <a:srgbClr val="DAEDEF">
                      <a:satMod val="175000"/>
                      <a:alpha val="40000"/>
                    </a:srgbClr>
                  </a:glow>
                  <a:outerShdw blurRad="520700" dist="241300" dir="5400000" algn="tl" rotWithShape="0">
                    <a:srgbClr val="FFFFFF">
                      <a:lumMod val="65000"/>
                      <a:alpha val="60000"/>
                    </a:srgbClr>
                  </a:outerShdw>
                  <a:reflection blurRad="10000" stA="55000" endPos="48000" dist="500" dir="5400000" sy="-100000" algn="bl" rotWithShape="0"/>
                </a:effectLst>
                <a:ea typeface="+mn-ea"/>
                <a:cs typeface="Arial" charset="0"/>
              </a:rPr>
              <a:t>PA Portfolio</a:t>
            </a:r>
            <a:endParaRPr lang="en-US" sz="5400" b="1" cap="all" dirty="0">
              <a:ln/>
              <a:solidFill>
                <a:srgbClr val="FFFFFF">
                  <a:lumMod val="85000"/>
                  <a:alpha val="58000"/>
                </a:srgbClr>
              </a:solidFill>
              <a:effectLst>
                <a:glow rad="101600">
                  <a:srgbClr val="DAEDEF">
                    <a:satMod val="175000"/>
                    <a:alpha val="40000"/>
                  </a:srgbClr>
                </a:glow>
                <a:outerShdw blurRad="520700" dist="241300" dir="5400000" algn="tl" rotWithShape="0">
                  <a:srgbClr val="FFFFFF">
                    <a:lumMod val="65000"/>
                    <a:alpha val="60000"/>
                  </a:srgbClr>
                </a:outerShdw>
                <a:reflection blurRad="10000" stA="55000" endPos="48000" dist="500" dir="5400000" sy="-100000" algn="bl" rotWithShape="0"/>
              </a:effectLst>
              <a:ea typeface="+mn-ea"/>
              <a:cs typeface="Arial" charset="0"/>
            </a:endParaRPr>
          </a:p>
        </p:txBody>
      </p:sp>
      <p:sp>
        <p:nvSpPr>
          <p:cNvPr id="5" name="Rectangle 4"/>
          <p:cNvSpPr/>
          <p:nvPr/>
        </p:nvSpPr>
        <p:spPr>
          <a:xfrm>
            <a:off x="762000" y="2547610"/>
            <a:ext cx="8305800"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hangingPunct="1">
              <a:spcBef>
                <a:spcPct val="0"/>
              </a:spcBef>
            </a:pPr>
            <a:r>
              <a:rPr lang="en-US" sz="8000" b="1" cap="all" dirty="0" smtClean="0">
                <a:ln w="0"/>
                <a:gradFill flip="none">
                  <a:gsLst>
                    <a:gs pos="0">
                      <a:srgbClr val="BBE0E3">
                        <a:tint val="75000"/>
                        <a:shade val="75000"/>
                        <a:satMod val="170000"/>
                      </a:srgbClr>
                    </a:gs>
                    <a:gs pos="49000">
                      <a:srgbClr val="BBE0E3">
                        <a:tint val="88000"/>
                        <a:shade val="65000"/>
                        <a:satMod val="172000"/>
                      </a:srgbClr>
                    </a:gs>
                    <a:gs pos="50000">
                      <a:srgbClr val="BBE0E3">
                        <a:shade val="65000"/>
                        <a:satMod val="130000"/>
                      </a:srgbClr>
                    </a:gs>
                    <a:gs pos="92000">
                      <a:srgbClr val="BBE0E3">
                        <a:shade val="50000"/>
                        <a:satMod val="120000"/>
                      </a:srgbClr>
                    </a:gs>
                    <a:gs pos="100000">
                      <a:srgbClr val="BBE0E3">
                        <a:shade val="48000"/>
                        <a:satMod val="120000"/>
                      </a:srgbClr>
                    </a:gs>
                  </a:gsLst>
                  <a:lin ang="5400000"/>
                </a:gradFill>
                <a:effectLst>
                  <a:reflection blurRad="12700" stA="50000" endPos="50000" dist="5000" dir="5400000" sy="-100000" rotWithShape="0"/>
                </a:effectLst>
                <a:ea typeface="+mn-ea"/>
                <a:cs typeface="Arial" charset="0"/>
              </a:rPr>
              <a:t>PA Portfolio</a:t>
            </a:r>
            <a:endParaRPr lang="en-US" sz="8000" b="1" cap="all" dirty="0">
              <a:ln w="0"/>
              <a:gradFill flip="none">
                <a:gsLst>
                  <a:gs pos="0">
                    <a:srgbClr val="BBE0E3">
                      <a:tint val="75000"/>
                      <a:shade val="75000"/>
                      <a:satMod val="170000"/>
                    </a:srgbClr>
                  </a:gs>
                  <a:gs pos="49000">
                    <a:srgbClr val="BBE0E3">
                      <a:tint val="88000"/>
                      <a:shade val="65000"/>
                      <a:satMod val="172000"/>
                    </a:srgbClr>
                  </a:gs>
                  <a:gs pos="50000">
                    <a:srgbClr val="BBE0E3">
                      <a:shade val="65000"/>
                      <a:satMod val="130000"/>
                    </a:srgbClr>
                  </a:gs>
                  <a:gs pos="92000">
                    <a:srgbClr val="BBE0E3">
                      <a:shade val="50000"/>
                      <a:satMod val="120000"/>
                    </a:srgbClr>
                  </a:gs>
                  <a:gs pos="100000">
                    <a:srgbClr val="BBE0E3">
                      <a:shade val="48000"/>
                      <a:satMod val="120000"/>
                    </a:srgbClr>
                  </a:gs>
                </a:gsLst>
                <a:lin ang="5400000"/>
              </a:gradFill>
              <a:effectLst>
                <a:reflection blurRad="12700" stA="50000" endPos="50000" dist="5000" dir="5400000" sy="-100000" rotWithShape="0"/>
              </a:effectLst>
              <a:ea typeface="+mn-ea"/>
              <a:cs typeface="Arial"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 y="1841005"/>
            <a:ext cx="9163050" cy="501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648278"/>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Operational Team Functions</a:t>
            </a:r>
            <a:endParaRPr lang="en-US" dirty="0"/>
          </a:p>
        </p:txBody>
      </p:sp>
      <p:sp>
        <p:nvSpPr>
          <p:cNvPr id="3" name="Content Placeholder 2"/>
          <p:cNvSpPr>
            <a:spLocks noGrp="1"/>
          </p:cNvSpPr>
          <p:nvPr>
            <p:ph idx="1"/>
          </p:nvPr>
        </p:nvSpPr>
        <p:spPr>
          <a:xfrm>
            <a:off x="457200" y="1371601"/>
            <a:ext cx="8534400" cy="4572000"/>
          </a:xfrm>
        </p:spPr>
        <p:txBody>
          <a:bodyPr/>
          <a:lstStyle/>
          <a:p>
            <a:r>
              <a:rPr lang="en-US" sz="3600" b="1" dirty="0" smtClean="0"/>
              <a:t>Executive Director Business Development</a:t>
            </a:r>
          </a:p>
          <a:p>
            <a:r>
              <a:rPr lang="en-US" sz="3600" b="1" dirty="0" smtClean="0"/>
              <a:t>Executive Director Operations</a:t>
            </a:r>
          </a:p>
          <a:p>
            <a:r>
              <a:rPr lang="en-US" sz="3600" b="1" dirty="0" smtClean="0"/>
              <a:t>Director Communications</a:t>
            </a:r>
            <a:endParaRPr lang="en-US" b="1" dirty="0"/>
          </a:p>
        </p:txBody>
      </p:sp>
      <p:pic>
        <p:nvPicPr>
          <p:cNvPr id="5122" name="Picture 2" descr="C:\Users\braxentm\AppData\Local\Microsoft\Windows\Temporary Internet Files\Content.IE5\4OORH9BP\MC900391004[1].wmf"/>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72087" y="4054008"/>
            <a:ext cx="2209800" cy="2803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480546"/>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914400"/>
            <a:ext cx="8370887" cy="4419600"/>
          </a:xfrm>
          <a:solidFill>
            <a:schemeClr val="accent1"/>
          </a:solidFill>
        </p:spPr>
        <p:txBody>
          <a:bodyPr>
            <a:normAutofit/>
          </a:bodyPr>
          <a:lstStyle/>
          <a:p>
            <a:pPr marL="0" indent="0" algn="ctr">
              <a:buNone/>
            </a:pPr>
            <a:endParaRPr lang="en-US" sz="2400" dirty="0" smtClean="0">
              <a:solidFill>
                <a:schemeClr val="bg1"/>
              </a:solidFill>
            </a:endParaRPr>
          </a:p>
          <a:p>
            <a:pPr marL="0" indent="0" algn="ctr">
              <a:buNone/>
            </a:pPr>
            <a:r>
              <a:rPr lang="en-US" sz="4000" dirty="0" smtClean="0">
                <a:solidFill>
                  <a:schemeClr val="bg1"/>
                </a:solidFill>
              </a:rPr>
              <a:t>HELM Overview</a:t>
            </a:r>
          </a:p>
          <a:p>
            <a:pPr marL="0" indent="0" algn="ctr">
              <a:buNone/>
            </a:pPr>
            <a:endParaRPr lang="en-US" dirty="0">
              <a:solidFill>
                <a:schemeClr val="bg1"/>
              </a:solidFill>
            </a:endParaRPr>
          </a:p>
          <a:p>
            <a:pPr marL="0" indent="0" algn="ctr">
              <a:buNone/>
            </a:pPr>
            <a:r>
              <a:rPr lang="en-US" sz="2800" dirty="0" smtClean="0">
                <a:solidFill>
                  <a:schemeClr val="bg1"/>
                </a:solidFill>
              </a:rPr>
              <a:t>Tianhong Zhang</a:t>
            </a:r>
          </a:p>
          <a:p>
            <a:pPr marL="0" indent="0" algn="ctr">
              <a:buNone/>
            </a:pPr>
            <a:r>
              <a:rPr lang="en-US" sz="2800" dirty="0" smtClean="0">
                <a:solidFill>
                  <a:schemeClr val="bg1"/>
                </a:solidFill>
              </a:rPr>
              <a:t>Pfizer Inc.</a:t>
            </a:r>
          </a:p>
          <a:p>
            <a:pPr marL="0" indent="0" algn="ctr">
              <a:buNone/>
            </a:pPr>
            <a:endParaRPr lang="en-US" dirty="0">
              <a:solidFill>
                <a:schemeClr val="bg1"/>
              </a:solidFill>
            </a:endParaRPr>
          </a:p>
          <a:p>
            <a:pPr marL="0" indent="0" algn="ctr">
              <a:buNone/>
            </a:pPr>
            <a:r>
              <a:rPr lang="en-US" sz="2800" dirty="0" smtClean="0">
                <a:solidFill>
                  <a:schemeClr val="bg1"/>
                </a:solidFill>
              </a:rPr>
              <a:t>April 29, 2014</a:t>
            </a:r>
          </a:p>
        </p:txBody>
      </p:sp>
      <p:sp>
        <p:nvSpPr>
          <p:cNvPr id="5" name="Rectangle 6"/>
          <p:cNvSpPr>
            <a:spLocks noGrp="1" noChangeArrowheads="1"/>
          </p:cNvSpPr>
          <p:nvPr>
            <p:ph type="sldNum" sz="quarter" idx="4294967295"/>
          </p:nvPr>
        </p:nvSpPr>
        <p:spPr bwMode="auto">
          <a:xfrm>
            <a:off x="8440738" y="6543675"/>
            <a:ext cx="474662" cy="18256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spcBef>
                <a:spcPct val="0"/>
              </a:spcBef>
              <a:defRPr sz="900"/>
            </a:lvl1pPr>
          </a:lstStyle>
          <a:p>
            <a:fld id="{2A031B90-F416-D64F-8A49-02D8DC3002D6}" type="slidenum">
              <a:rPr lang="en-US"/>
              <a:pPr/>
              <a:t>9</a:t>
            </a:fld>
            <a:endParaRPr lang="en-US"/>
          </a:p>
        </p:txBody>
      </p:sp>
    </p:spTree>
    <p:extLst>
      <p:ext uri="{BB962C8B-B14F-4D97-AF65-F5344CB8AC3E}">
        <p14:creationId xmlns:p14="http://schemas.microsoft.com/office/powerpoint/2010/main" val="4192271369"/>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3Rba3vloQ0KlJiWnv3AnG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EZPjALjrEyt2aNa_W2cM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c3NrksexuU6CLx7WOC7bo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bb779hdb4ES1Hap6vgwbU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tSLev7rnxECrToqfYDgP.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Xy7GlnjJj0.hR._N4CCzE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Y_Aaswfcr0CSUfAjDK45L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i8SjqKDXCkyuyAtIIp11m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14XRRJEPxE.tW.yHgwWaA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6Agp.jZFokOOggcVPez7i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bb779hdb4ES1Hap6vgwbU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b779hdb4ES1Hap6vgwbU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ixSMNv4lqUmP1Y2zkRlVc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Cu5rApjO8E2iX2.V3R.kL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EzKM2bZydUSfRu7gaFm8lg"/>
</p:tagLst>
</file>

<file path=ppt/theme/theme1.xml><?xml version="1.0" encoding="utf-8"?>
<a:theme xmlns:a="http://schemas.openxmlformats.org/drawingml/2006/main" name="Pfizer Simple 2013">
  <a:themeElements>
    <a:clrScheme name="">
      <a:dk1>
        <a:srgbClr val="666666"/>
      </a:dk1>
      <a:lt1>
        <a:srgbClr val="FFFFFF"/>
      </a:lt1>
      <a:dk2>
        <a:srgbClr val="8DC63F"/>
      </a:dk2>
      <a:lt2>
        <a:srgbClr val="89D4E3"/>
      </a:lt2>
      <a:accent1>
        <a:srgbClr val="0092D0"/>
      </a:accent1>
      <a:accent2>
        <a:srgbClr val="C6C6C6"/>
      </a:accent2>
      <a:accent3>
        <a:srgbClr val="FFFFFF"/>
      </a:accent3>
      <a:accent4>
        <a:srgbClr val="565656"/>
      </a:accent4>
      <a:accent5>
        <a:srgbClr val="AAC7E4"/>
      </a:accent5>
      <a:accent6>
        <a:srgbClr val="B3B3B3"/>
      </a:accent6>
      <a:hlink>
        <a:srgbClr val="00AEEF"/>
      </a:hlink>
      <a:folHlink>
        <a:srgbClr val="46166B"/>
      </a:folHlink>
    </a:clrScheme>
    <a:fontScheme name="Simplicity_PPTOptional pag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ＭＳ Ｐゴシック" charset="-128"/>
          </a:defRPr>
        </a:defPPr>
      </a:lstStyle>
    </a:lnDef>
  </a:objectDefaults>
  <a:extraClrSchemeLst>
    <a:extraClrScheme>
      <a:clrScheme name="Simplicity_PPTOptional p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mplicity_PPTOptional pag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mplicity_PPTOptional pag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mplicity_PPTOptional pag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mplicity_PPTOptional pag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mplicity_PPTOptional pag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mplicity_PPTOptional page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mplicity_PPTOptional pag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mplicity_PPTOptional pag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mplicity_PPTOptional pag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mplicity_PPTOptional pag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mplicity_PPTOptional pag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stoia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BI_Template_2014">
  <a:themeElements>
    <a:clrScheme name="">
      <a:dk1>
        <a:srgbClr val="000000"/>
      </a:dk1>
      <a:lt1>
        <a:srgbClr val="FFFFFF"/>
      </a:lt1>
      <a:dk2>
        <a:srgbClr val="007E82"/>
      </a:dk2>
      <a:lt2>
        <a:srgbClr val="7D7D7D"/>
      </a:lt2>
      <a:accent1>
        <a:srgbClr val="72AD46"/>
      </a:accent1>
      <a:accent2>
        <a:srgbClr val="DF001A"/>
      </a:accent2>
      <a:accent3>
        <a:srgbClr val="FFFFFF"/>
      </a:accent3>
      <a:accent4>
        <a:srgbClr val="000000"/>
      </a:accent4>
      <a:accent5>
        <a:srgbClr val="BCD3B0"/>
      </a:accent5>
      <a:accent6>
        <a:srgbClr val="CA0016"/>
      </a:accent6>
      <a:hlink>
        <a:srgbClr val="007E82"/>
      </a:hlink>
      <a:folHlink>
        <a:srgbClr val="72AD46"/>
      </a:folHlink>
    </a:clrScheme>
    <a:fontScheme name="Leere Prä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981200" rtl="0" eaLnBrk="0" fontAlgn="base" latinLnBrk="0" hangingPunct="0">
          <a:lnSpc>
            <a:spcPct val="100000"/>
          </a:lnSpc>
          <a:spcBef>
            <a:spcPct val="0"/>
          </a:spcBef>
          <a:spcAft>
            <a:spcPct val="0"/>
          </a:spcAft>
          <a:buClrTx/>
          <a:buSzTx/>
          <a:buFontTx/>
          <a:buNone/>
          <a:tabLst/>
          <a:defRPr kumimoji="0" lang="de-DE" sz="5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981200" rtl="0" eaLnBrk="0" fontAlgn="base" latinLnBrk="0" hangingPunct="0">
          <a:lnSpc>
            <a:spcPct val="100000"/>
          </a:lnSpc>
          <a:spcBef>
            <a:spcPct val="0"/>
          </a:spcBef>
          <a:spcAft>
            <a:spcPct val="0"/>
          </a:spcAft>
          <a:buClrTx/>
          <a:buSzTx/>
          <a:buFontTx/>
          <a:buNone/>
          <a:tabLst/>
          <a:defRPr kumimoji="0" lang="de-DE" sz="5200" b="0" i="0" u="none" strike="noStrike" cap="none" normalizeH="0" baseline="0" smtClean="0">
            <a:ln>
              <a:noFill/>
            </a:ln>
            <a:solidFill>
              <a:schemeClr val="tx1"/>
            </a:solidFill>
            <a:effectLst/>
            <a:latin typeface="Arial" charset="0"/>
          </a:defRPr>
        </a:defPPr>
      </a:lstStyle>
    </a:lnDef>
  </a:objectDefaults>
  <a:extraClrSchemeLst>
    <a:extraClrScheme>
      <a:clrScheme name="Leere Präsentation 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eere Präsentation 2">
        <a:dk1>
          <a:srgbClr val="000000"/>
        </a:dk1>
        <a:lt1>
          <a:srgbClr val="DCDCDC"/>
        </a:lt1>
        <a:dk2>
          <a:srgbClr val="007E82"/>
        </a:dk2>
        <a:lt2>
          <a:srgbClr val="7D7D7D"/>
        </a:lt2>
        <a:accent1>
          <a:srgbClr val="72AD46"/>
        </a:accent1>
        <a:accent2>
          <a:srgbClr val="DF001A"/>
        </a:accent2>
        <a:accent3>
          <a:srgbClr val="EBEBEB"/>
        </a:accent3>
        <a:accent4>
          <a:srgbClr val="000000"/>
        </a:accent4>
        <a:accent5>
          <a:srgbClr val="BCD3B0"/>
        </a:accent5>
        <a:accent6>
          <a:srgbClr val="CA0016"/>
        </a:accent6>
        <a:hlink>
          <a:srgbClr val="007E82"/>
        </a:hlink>
        <a:folHlink>
          <a:srgbClr val="72AD4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Roche">
  <a:themeElements>
    <a:clrScheme name="Roche 2">
      <a:dk1>
        <a:srgbClr val="000000"/>
      </a:dk1>
      <a:lt1>
        <a:srgbClr val="FFFFFF"/>
      </a:lt1>
      <a:dk2>
        <a:srgbClr val="969696"/>
      </a:dk2>
      <a:lt2>
        <a:srgbClr val="FF7F00"/>
      </a:lt2>
      <a:accent1>
        <a:srgbClr val="FF7F00"/>
      </a:accent1>
      <a:accent2>
        <a:srgbClr val="800080"/>
      </a:accent2>
      <a:accent3>
        <a:srgbClr val="FFCC00"/>
      </a:accent3>
      <a:accent4>
        <a:srgbClr val="9933FF"/>
      </a:accent4>
      <a:accent5>
        <a:srgbClr val="009900"/>
      </a:accent5>
      <a:accent6>
        <a:srgbClr val="0082DA"/>
      </a:accent6>
      <a:hlink>
        <a:srgbClr val="9933FF"/>
      </a:hlink>
      <a:folHlink>
        <a:srgbClr val="FF3300"/>
      </a:folHlink>
    </a:clrScheme>
    <a:fontScheme name="Roche">
      <a:majorFont>
        <a:latin typeface="Imago"/>
        <a:ea typeface=""/>
        <a:cs typeface=""/>
      </a:majorFont>
      <a:minorFont>
        <a:latin typeface="Imag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smtClean="0">
            <a:ln>
              <a:noFill/>
            </a:ln>
            <a:solidFill>
              <a:schemeClr val="tx1"/>
            </a:solidFill>
            <a:effectLst/>
            <a:latin typeface="Imago" pitchFamily="2"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Imago" pitchFamily="2" charset="0"/>
          </a:defRPr>
        </a:defPPr>
      </a:lstStyle>
      <a:style>
        <a:lnRef idx="1">
          <a:schemeClr val="tx1"/>
        </a:lnRef>
        <a:fillRef idx="0">
          <a:schemeClr val="accent1"/>
        </a:fillRef>
        <a:effectRef idx="0">
          <a:schemeClr val="accent1"/>
        </a:effectRef>
        <a:fontRef idx="minor">
          <a:schemeClr val="tx1"/>
        </a:fontRef>
      </a:style>
    </a:lnDef>
  </a:objectDefaults>
  <a:extraClrSchemeLst>
    <a:extraClrScheme>
      <a:clrScheme name="Roche 1">
        <a:dk1>
          <a:srgbClr val="FF7F00"/>
        </a:dk1>
        <a:lt1>
          <a:srgbClr val="FFFFFF"/>
        </a:lt1>
        <a:dk2>
          <a:srgbClr val="0028A0"/>
        </a:dk2>
        <a:lt2>
          <a:srgbClr val="969696"/>
        </a:lt2>
        <a:accent1>
          <a:srgbClr val="FF7F00"/>
        </a:accent1>
        <a:accent2>
          <a:srgbClr val="800080"/>
        </a:accent2>
        <a:accent3>
          <a:srgbClr val="FFCC00"/>
        </a:accent3>
        <a:accent4>
          <a:srgbClr val="9933FF"/>
        </a:accent4>
        <a:accent5>
          <a:srgbClr val="009900"/>
        </a:accent5>
        <a:accent6>
          <a:srgbClr val="0082DA"/>
        </a:accent6>
        <a:hlink>
          <a:srgbClr val="9933FF"/>
        </a:hlink>
        <a:folHlink>
          <a:srgbClr val="FF3300"/>
        </a:folHlink>
      </a:clrScheme>
      <a:clrMap bg1="dk2" tx1="lt1" bg2="dk1" tx2="lt2" accent1="accent1" accent2="accent2" accent3="accent3" accent4="accent4" accent5="accent5" accent6="accent6" hlink="hlink" folHlink="folHlink"/>
    </a:extraClrScheme>
    <a:extraClrScheme>
      <a:clrScheme name="Roche 2">
        <a:dk1>
          <a:srgbClr val="000000"/>
        </a:dk1>
        <a:lt1>
          <a:srgbClr val="FFFFFF"/>
        </a:lt1>
        <a:dk2>
          <a:srgbClr val="969696"/>
        </a:dk2>
        <a:lt2>
          <a:srgbClr val="FF7F00"/>
        </a:lt2>
        <a:accent1>
          <a:srgbClr val="FF7F00"/>
        </a:accent1>
        <a:accent2>
          <a:srgbClr val="800080"/>
        </a:accent2>
        <a:accent3>
          <a:srgbClr val="FFCC00"/>
        </a:accent3>
        <a:accent4>
          <a:srgbClr val="9933FF"/>
        </a:accent4>
        <a:accent5>
          <a:srgbClr val="009900"/>
        </a:accent5>
        <a:accent6>
          <a:srgbClr val="0082DA"/>
        </a:accent6>
        <a:hlink>
          <a:srgbClr val="9933FF"/>
        </a:hlink>
        <a:folHlink>
          <a:srgbClr val="FF3300"/>
        </a:folHlink>
      </a:clrScheme>
      <a:clrMap bg1="lt1" tx1="dk1" bg2="lt2" tx2="dk2" accent1="accent1" accent2="accent2" accent3="accent3" accent4="accent4" accent5="accent5" accent6="accent6" hlink="hlink" folHlink="folHlink"/>
    </a:extraClrScheme>
    <a:extraClrScheme>
      <a:clrScheme name="Roche 3">
        <a:dk1>
          <a:srgbClr val="000000"/>
        </a:dk1>
        <a:lt1>
          <a:srgbClr val="FFFFFF"/>
        </a:lt1>
        <a:dk2>
          <a:srgbClr val="959595"/>
        </a:dk2>
        <a:lt2>
          <a:srgbClr val="676767"/>
        </a:lt2>
        <a:accent1>
          <a:srgbClr val="B2B2B2"/>
        </a:accent1>
        <a:accent2>
          <a:srgbClr val="4D4D4D"/>
        </a:accent2>
        <a:accent3>
          <a:srgbClr val="FFFFFF"/>
        </a:accent3>
        <a:accent4>
          <a:srgbClr val="000000"/>
        </a:accent4>
        <a:accent5>
          <a:srgbClr val="D5D5D5"/>
        </a:accent5>
        <a:accent6>
          <a:srgbClr val="454545"/>
        </a:accent6>
        <a:hlink>
          <a:srgbClr val="EAEAEA"/>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013-corp-template-16x9">
  <a:themeElements>
    <a:clrScheme name="Accelrys">
      <a:dk1>
        <a:sysClr val="windowText" lastClr="000000"/>
      </a:dk1>
      <a:lt1>
        <a:sysClr val="window" lastClr="FFFFFF"/>
      </a:lt1>
      <a:dk2>
        <a:srgbClr val="003373"/>
      </a:dk2>
      <a:lt2>
        <a:srgbClr val="EEECE1"/>
      </a:lt2>
      <a:accent1>
        <a:srgbClr val="003373"/>
      </a:accent1>
      <a:accent2>
        <a:srgbClr val="1269C3"/>
      </a:accent2>
      <a:accent3>
        <a:srgbClr val="9BBB59"/>
      </a:accent3>
      <a:accent4>
        <a:srgbClr val="993366"/>
      </a:accent4>
      <a:accent5>
        <a:srgbClr val="F79646"/>
      </a:accent5>
      <a:accent6>
        <a:srgbClr val="FFC000"/>
      </a:accent6>
      <a:hlink>
        <a:srgbClr val="118CD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3" id="{E838EF45-8D42-4AF6-ACAA-3F4AD5B464AB}" vid="{6BBB20ED-6C32-41D4-8F91-1B1FAA826A55}"/>
    </a:ext>
  </a:extLst>
</a:theme>
</file>

<file path=ppt/theme/theme6.xml><?xml version="1.0" encoding="utf-8"?>
<a:theme xmlns:a="http://schemas.openxmlformats.org/drawingml/2006/main" name="1_cxn design template on white">
  <a:themeElements>
    <a:clrScheme name="1_cxn design template on white 10">
      <a:dk1>
        <a:srgbClr val="00776B"/>
      </a:dk1>
      <a:lt1>
        <a:srgbClr val="FFFFFF"/>
      </a:lt1>
      <a:dk2>
        <a:srgbClr val="FCBF49"/>
      </a:dk2>
      <a:lt2>
        <a:srgbClr val="808080"/>
      </a:lt2>
      <a:accent1>
        <a:srgbClr val="00FFFF"/>
      </a:accent1>
      <a:accent2>
        <a:srgbClr val="3333CC"/>
      </a:accent2>
      <a:accent3>
        <a:srgbClr val="FFFFFF"/>
      </a:accent3>
      <a:accent4>
        <a:srgbClr val="00655A"/>
      </a:accent4>
      <a:accent5>
        <a:srgbClr val="AAFFFF"/>
      </a:accent5>
      <a:accent6>
        <a:srgbClr val="2D2DB9"/>
      </a:accent6>
      <a:hlink>
        <a:srgbClr val="0000CC"/>
      </a:hlink>
      <a:folHlink>
        <a:srgbClr val="B2B2B2"/>
      </a:folHlink>
    </a:clrScheme>
    <a:fontScheme name="1_cxn design template on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1800" b="0" i="0" u="none" strike="noStrike" cap="none" normalizeH="0" baseline="0" smtClean="0">
            <a:ln>
              <a:noFill/>
            </a:ln>
            <a:effectLst/>
            <a:latin typeface="Arial" charset="0"/>
            <a:cs typeface="DejaVu Sans"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1800" b="0" i="0" u="none" strike="noStrike" cap="none" normalizeH="0" baseline="0" smtClean="0">
            <a:ln>
              <a:noFill/>
            </a:ln>
            <a:effectLst/>
            <a:latin typeface="Arial" charset="0"/>
            <a:cs typeface="DejaVu Sans" pitchFamily="34" charset="0"/>
          </a:defRPr>
        </a:defPPr>
      </a:lstStyle>
    </a:lnDef>
    <a:txDef>
      <a: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100757" tIns="50379" rIns="100757" bIns="50379" numCol="1" rtlCol="0" anchor="t" anchorCtr="0" compatLnSpc="1">
        <a:prstTxWarp prst="textNoShape">
          <a:avLst/>
        </a:prstTxWarp>
        <a:noAutofit/>
      </a:bodyPr>
      <a:lstStyle>
        <a:defPPr marL="342900" indent="-342900">
          <a:buSzPct val="100000"/>
          <a:buFont typeface="Arial" panose="020B0604020202020204" pitchFamily="34" charset="0"/>
          <a:buChar char="•"/>
          <a:defRPr sz="2200" smtClean="0">
            <a:solidFill>
              <a:srgbClr val="000000"/>
            </a:solidFill>
            <a:latin typeface="Calibri" panose="020F0502020204030204" pitchFamily="34" charset="0"/>
          </a:defRPr>
        </a:defPPr>
      </a:lstStyle>
    </a:txDef>
  </a:objectDefaults>
  <a:extraClrSchemeLst>
    <a:extraClrScheme>
      <a:clrScheme name="1_cxn design template on whi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xn design template on whi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xn design template on whi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xn design template on whi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xn design template on whi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xn design template on whi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xn design template on whi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cxn design template on white 8">
        <a:dk1>
          <a:srgbClr val="000000"/>
        </a:dk1>
        <a:lt1>
          <a:srgbClr val="006666"/>
        </a:lt1>
        <a:dk2>
          <a:srgbClr val="000000"/>
        </a:dk2>
        <a:lt2>
          <a:srgbClr val="808080"/>
        </a:lt2>
        <a:accent1>
          <a:srgbClr val="00CC99"/>
        </a:accent1>
        <a:accent2>
          <a:srgbClr val="3333CC"/>
        </a:accent2>
        <a:accent3>
          <a:srgbClr val="AAB8B8"/>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xn design template on white 9">
        <a:dk1>
          <a:srgbClr val="00776B"/>
        </a:dk1>
        <a:lt1>
          <a:srgbClr val="FFFFFF"/>
        </a:lt1>
        <a:dk2>
          <a:srgbClr val="FCBF49"/>
        </a:dk2>
        <a:lt2>
          <a:srgbClr val="808080"/>
        </a:lt2>
        <a:accent1>
          <a:srgbClr val="00FFFF"/>
        </a:accent1>
        <a:accent2>
          <a:srgbClr val="3333CC"/>
        </a:accent2>
        <a:accent3>
          <a:srgbClr val="FFFFFF"/>
        </a:accent3>
        <a:accent4>
          <a:srgbClr val="00655A"/>
        </a:accent4>
        <a:accent5>
          <a:srgbClr val="AA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xn design template on white 10">
        <a:dk1>
          <a:srgbClr val="00776B"/>
        </a:dk1>
        <a:lt1>
          <a:srgbClr val="FFFFFF"/>
        </a:lt1>
        <a:dk2>
          <a:srgbClr val="FCBF49"/>
        </a:dk2>
        <a:lt2>
          <a:srgbClr val="808080"/>
        </a:lt2>
        <a:accent1>
          <a:srgbClr val="00FFFF"/>
        </a:accent1>
        <a:accent2>
          <a:srgbClr val="3333CC"/>
        </a:accent2>
        <a:accent3>
          <a:srgbClr val="FFFFFF"/>
        </a:accent3>
        <a:accent4>
          <a:srgbClr val="00655A"/>
        </a:accent4>
        <a:accent5>
          <a:srgbClr val="AAFFFF"/>
        </a:accent5>
        <a:accent6>
          <a:srgbClr val="2D2DB9"/>
        </a:accent6>
        <a:hlink>
          <a:srgbClr val="00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Pistoia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Pistoia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Pistoia - Template 2012_0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Roche 2">
    <a:dk1>
      <a:srgbClr val="000000"/>
    </a:dk1>
    <a:lt1>
      <a:srgbClr val="FFFFFF"/>
    </a:lt1>
    <a:dk2>
      <a:srgbClr val="969696"/>
    </a:dk2>
    <a:lt2>
      <a:srgbClr val="FF7F00"/>
    </a:lt2>
    <a:accent1>
      <a:srgbClr val="FF7F00"/>
    </a:accent1>
    <a:accent2>
      <a:srgbClr val="800080"/>
    </a:accent2>
    <a:accent3>
      <a:srgbClr val="FFCC00"/>
    </a:accent3>
    <a:accent4>
      <a:srgbClr val="9933FF"/>
    </a:accent4>
    <a:accent5>
      <a:srgbClr val="009900"/>
    </a:accent5>
    <a:accent6>
      <a:srgbClr val="0082DA"/>
    </a:accent6>
    <a:hlink>
      <a:srgbClr val="9933FF"/>
    </a:hlink>
    <a:folHlink>
      <a:srgbClr val="FF3300"/>
    </a:folHlink>
  </a:clrScheme>
</a:themeOverride>
</file>

<file path=docProps/app.xml><?xml version="1.0" encoding="utf-8"?>
<Properties xmlns="http://schemas.openxmlformats.org/officeDocument/2006/extended-properties" xmlns:vt="http://schemas.openxmlformats.org/officeDocument/2006/docPropsVTypes">
  <Template>Pfizer Simple 2013.potx</Template>
  <TotalTime>8257</TotalTime>
  <Words>1270</Words>
  <Application>Microsoft Macintosh PowerPoint</Application>
  <PresentationFormat>On-screen Show (4:3)</PresentationFormat>
  <Paragraphs>269</Paragraphs>
  <Slides>35</Slides>
  <Notes>6</Notes>
  <HiddenSlides>0</HiddenSlides>
  <MMClips>0</MMClips>
  <ScaleCrop>false</ScaleCrop>
  <HeadingPairs>
    <vt:vector size="4" baseType="variant">
      <vt:variant>
        <vt:lpstr>Theme</vt:lpstr>
      </vt:variant>
      <vt:variant>
        <vt:i4>9</vt:i4>
      </vt:variant>
      <vt:variant>
        <vt:lpstr>Slide Titles</vt:lpstr>
      </vt:variant>
      <vt:variant>
        <vt:i4>35</vt:i4>
      </vt:variant>
    </vt:vector>
  </HeadingPairs>
  <TitlesOfParts>
    <vt:vector size="44" baseType="lpstr">
      <vt:lpstr>Pfizer Simple 2013</vt:lpstr>
      <vt:lpstr>Pistoia template</vt:lpstr>
      <vt:lpstr>EBI_Template_2014</vt:lpstr>
      <vt:lpstr>Roche</vt:lpstr>
      <vt:lpstr>2013-corp-template-16x9</vt:lpstr>
      <vt:lpstr>1_cxn design template on white</vt:lpstr>
      <vt:lpstr>1_Pistoia template</vt:lpstr>
      <vt:lpstr>2_Pistoia template</vt:lpstr>
      <vt:lpstr>Pistoia - Template 2012_01</vt:lpstr>
      <vt:lpstr>PowerPoint Presentation</vt:lpstr>
      <vt:lpstr>Agenda</vt:lpstr>
      <vt:lpstr>PowerPoint Presentation</vt:lpstr>
      <vt:lpstr>Agenda</vt:lpstr>
      <vt:lpstr>‘Next Chapter’ – What’s that?</vt:lpstr>
      <vt:lpstr>NYC Meeting – June 17-19</vt:lpstr>
      <vt:lpstr>Transparent Portfolio – IP3</vt:lpstr>
      <vt:lpstr>New Operational Team Functions</vt:lpstr>
      <vt:lpstr>PowerPoint Presentation</vt:lpstr>
      <vt:lpstr>Outline</vt:lpstr>
      <vt:lpstr>What is HELM?</vt:lpstr>
      <vt:lpstr>HELM Notation: Peptide</vt:lpstr>
      <vt:lpstr>The Genesis of HELM: Oligonucleotide</vt:lpstr>
      <vt:lpstr>The Genesis of HELM: Biomolecules</vt:lpstr>
      <vt:lpstr>The Genesis of HELM: The Gap</vt:lpstr>
      <vt:lpstr>The Genesis of HELM: Software</vt:lpstr>
      <vt:lpstr>HELM at Pfizer: PME - Editor</vt:lpstr>
      <vt:lpstr>HELM at Pfizer: PMR - Registration</vt:lpstr>
      <vt:lpstr>HELM at Pfizer: ADC Workflow</vt:lpstr>
      <vt:lpstr>PowerPoint Presentation</vt:lpstr>
      <vt:lpstr>Pistoia Alliance HELM Project: Highlights</vt:lpstr>
      <vt:lpstr>Pistoia Alliance HELM Project: Next</vt:lpstr>
      <vt:lpstr>What does HELM mean to you?</vt:lpstr>
      <vt:lpstr>Call to Action</vt:lpstr>
      <vt:lpstr>Partner Testimonials</vt:lpstr>
      <vt:lpstr>Roland Knispel - ChemAxon</vt:lpstr>
      <vt:lpstr>PowerPoint Presentation</vt:lpstr>
      <vt:lpstr>Dominic Clark - EBI</vt:lpstr>
      <vt:lpstr>Adopting HELM in ChEMBL</vt:lpstr>
      <vt:lpstr>Accelrys &amp; HELM</vt:lpstr>
      <vt:lpstr>HELM Exchange in Pipeline Pilot, BioReg, Direct and Draw</vt:lpstr>
      <vt:lpstr>Dana Vanderwall - BMS</vt:lpstr>
      <vt:lpstr>Stefan Klostermann - Roche</vt:lpstr>
      <vt:lpstr>HELM Editor Extension for complex biologics Stefan Klostermann, Roche pREDi</vt:lpstr>
      <vt:lpstr>PowerPoint Presentation</vt:lpstr>
    </vt:vector>
  </TitlesOfParts>
  <Company>Pfizer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Joshua Weitzman</dc:creator>
  <cp:lastModifiedBy>Sergio Rotstein</cp:lastModifiedBy>
  <cp:revision>170</cp:revision>
  <dcterms:created xsi:type="dcterms:W3CDTF">2012-02-01T20:40:22Z</dcterms:created>
  <dcterms:modified xsi:type="dcterms:W3CDTF">2014-04-29T19:16:59Z</dcterms:modified>
</cp:coreProperties>
</file>