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5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4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3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7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5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0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56163-27C9-4845-A3F8-4F67E55AEF9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482F-CD11-4B26-A019-26215FC2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8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ubchem.ncbi.nlm.nih.gov/search/#query=C(C%3DO)N&amp;tab=substructure&amp;fullsearch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Biopolymer monomer coverage?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Amino acids</a:t>
            </a:r>
          </a:p>
          <a:p>
            <a:r>
              <a:rPr lang="en-US" dirty="0" smtClean="0"/>
              <a:t>Nucleic acids (DNA, RNA)</a:t>
            </a:r>
          </a:p>
          <a:p>
            <a:r>
              <a:rPr lang="en-US" dirty="0" smtClean="0"/>
              <a:t>Sugars?</a:t>
            </a:r>
          </a:p>
          <a:p>
            <a:r>
              <a:rPr lang="en-US" dirty="0" smtClean="0"/>
              <a:t>Lipids?</a:t>
            </a:r>
          </a:p>
          <a:p>
            <a:endParaRPr lang="en-US" dirty="0"/>
          </a:p>
          <a:p>
            <a:r>
              <a:rPr lang="en-US" dirty="0" smtClean="0"/>
              <a:t>How many monomers are viable?</a:t>
            </a:r>
          </a:p>
          <a:p>
            <a:r>
              <a:rPr lang="en-US" dirty="0" smtClean="0"/>
              <a:t>When does chemical modification begin?  When does monomer definitions 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Many basic questions </a:t>
            </a:r>
            <a:br>
              <a:rPr lang="en-US" dirty="0" smtClean="0"/>
            </a:br>
            <a:r>
              <a:rPr lang="en-US" dirty="0" smtClean="0"/>
              <a:t>for monomers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biopolymer monomer?</a:t>
            </a:r>
          </a:p>
          <a:p>
            <a:pPr lvl="1"/>
            <a:r>
              <a:rPr lang="en-US" dirty="0" smtClean="0"/>
              <a:t>What is an amino acid (AA)?</a:t>
            </a:r>
          </a:p>
          <a:p>
            <a:pPr lvl="2"/>
            <a:r>
              <a:rPr lang="en-US" dirty="0" smtClean="0"/>
              <a:t>C(C=O)N as most basic viable entity?</a:t>
            </a:r>
          </a:p>
          <a:p>
            <a:pPr lvl="3"/>
            <a:r>
              <a:rPr lang="en-US" dirty="0" smtClean="0"/>
              <a:t>+1M AA after searching ~4% of PubChem</a:t>
            </a:r>
          </a:p>
          <a:p>
            <a:pPr marL="114300" indent="0">
              <a:buNone/>
            </a:pPr>
            <a:r>
              <a:rPr lang="en-US" sz="1400" dirty="0" smtClean="0">
                <a:hlinkClick r:id="rId2"/>
              </a:rPr>
              <a:t>https://pubchem.ncbi.nlm.nih.gov/search/#query=C(C%3DO)N&amp;tab=substructure&amp;fullsearch=true</a:t>
            </a:r>
            <a:r>
              <a:rPr lang="en-US" sz="1400" dirty="0" smtClean="0"/>
              <a:t> </a:t>
            </a:r>
          </a:p>
          <a:p>
            <a:pPr lvl="3"/>
            <a:r>
              <a:rPr lang="en-US" dirty="0" smtClean="0"/>
              <a:t>+10M AA containing structures in PubChem</a:t>
            </a:r>
          </a:p>
          <a:p>
            <a:pPr lvl="3"/>
            <a:r>
              <a:rPr lang="en-US" dirty="0" smtClean="0"/>
              <a:t>Are those below all monomers?</a:t>
            </a:r>
            <a:endParaRPr lang="en-US" dirty="0"/>
          </a:p>
        </p:txBody>
      </p:sp>
      <p:pic>
        <p:nvPicPr>
          <p:cNvPr id="1026" name="Picture 2" descr="3-Amino-2-oxopropyl phosph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,3-Dihydropyridine-2,6-dicarboxylic aci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-Amino-3-oxopropanoic aci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2,4-Diaminopentanoic aci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0"/>
            <a:ext cx="2789419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AA-AA  containing structures “C(C(=O)NCC=O)N” w/ +1M in PubChem after 41% searched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AA-AA-AA containing structures “C(C(=O)NCC=O)NC(CC)=O” w/ 918K in PubChem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8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a monomer?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Histograms?</a:t>
            </a:r>
          </a:p>
          <a:p>
            <a:pPr lvl="1"/>
            <a:r>
              <a:rPr lang="en-US" dirty="0" smtClean="0"/>
              <a:t>The ones that occur most frequently?</a:t>
            </a:r>
          </a:p>
          <a:p>
            <a:r>
              <a:rPr lang="en-US" dirty="0" smtClean="0"/>
              <a:t>When does a monomer begin?</a:t>
            </a:r>
          </a:p>
          <a:p>
            <a:pPr lvl="1"/>
            <a:r>
              <a:rPr lang="en-US" dirty="0" smtClean="0"/>
              <a:t>Atom environment based definitions?</a:t>
            </a:r>
          </a:p>
          <a:p>
            <a:pPr lvl="1"/>
            <a:r>
              <a:rPr lang="en-US" dirty="0" smtClean="0"/>
              <a:t>Nearest neighbors</a:t>
            </a:r>
          </a:p>
          <a:p>
            <a:r>
              <a:rPr lang="en-US" dirty="0" smtClean="0"/>
              <a:t>Best practices?</a:t>
            </a:r>
          </a:p>
          <a:p>
            <a:endParaRPr lang="en-US" dirty="0"/>
          </a:p>
          <a:p>
            <a:r>
              <a:rPr lang="en-US" dirty="0" smtClean="0"/>
              <a:t>How to deal with canonicalization?</a:t>
            </a:r>
          </a:p>
          <a:p>
            <a:pPr lvl="1"/>
            <a:r>
              <a:rPr lang="en-US" dirty="0" smtClean="0"/>
              <a:t>one monomer contained within another</a:t>
            </a:r>
          </a:p>
          <a:p>
            <a:pPr lvl="1"/>
            <a:r>
              <a:rPr lang="en-US" dirty="0" smtClean="0"/>
              <a:t>Multiple definitions for same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2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Biopolymer monomer coverage?</vt:lpstr>
      <vt:lpstr>Many basic questions  for monomers</vt:lpstr>
      <vt:lpstr>How to define a monomer?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basic questions for monomers</dc:title>
  <dc:creator>ebolton</dc:creator>
  <cp:lastModifiedBy>ebolton</cp:lastModifiedBy>
  <cp:revision>7</cp:revision>
  <dcterms:created xsi:type="dcterms:W3CDTF">2018-09-07T13:01:25Z</dcterms:created>
  <dcterms:modified xsi:type="dcterms:W3CDTF">2018-09-07T13:29:47Z</dcterms:modified>
</cp:coreProperties>
</file>