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12"/>
  </p:notesMasterIdLst>
  <p:handoutMasterIdLst>
    <p:handoutMasterId r:id="rId13"/>
  </p:handout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
          <p15:clr>
            <a:srgbClr val="A4A3A4"/>
          </p15:clr>
        </p15:guide>
        <p15:guide id="2" orient="horz" pos="3801">
          <p15:clr>
            <a:srgbClr val="A4A3A4"/>
          </p15:clr>
        </p15:guide>
        <p15:guide id="3" orient="horz" pos="950">
          <p15:clr>
            <a:srgbClr val="A4A3A4"/>
          </p15:clr>
        </p15:guide>
        <p15:guide id="4" pos="5328">
          <p15:clr>
            <a:srgbClr val="A4A3A4"/>
          </p15:clr>
        </p15:guide>
        <p15:guide id="5" pos="2937">
          <p15:clr>
            <a:srgbClr val="A4A3A4"/>
          </p15:clr>
        </p15:guide>
        <p15:guide id="6" pos="432">
          <p15:clr>
            <a:srgbClr val="A4A3A4"/>
          </p15:clr>
        </p15:guide>
        <p15:guide id="7" pos="282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1C5780E6-A8F4-46B0-B82D-9E7F56C639EF}">
  <a:tblStyle styleId="{1C5780E6-A8F4-46B0-B82D-9E7F56C639EF}" styleName="Novartis Table">
    <a:wholeTbl>
      <a:tcTxStyle>
        <a:fontRef idx="minor"/>
        <a:srgbClr val="000000"/>
      </a:tcTxStyle>
      <a:tcStyle>
        <a:tcBdr>
          <a:left>
            <a:ln>
              <a:noFill/>
            </a:ln>
          </a:left>
          <a:right>
            <a:ln>
              <a:noFill/>
            </a:ln>
          </a:right>
          <a:top>
            <a:ln w="6350">
              <a:solidFill>
                <a:srgbClr val="646464"/>
              </a:solidFill>
            </a:ln>
          </a:top>
          <a:bottom>
            <a:ln w="6350">
              <a:solidFill>
                <a:srgbClr val="646464"/>
              </a:solidFill>
            </a:ln>
          </a:bottom>
          <a:insideH>
            <a:ln w="6350">
              <a:solidFill>
                <a:srgbClr val="646464"/>
              </a:solidFill>
            </a:ln>
          </a:insideH>
          <a:insideV>
            <a:ln>
              <a:noFill/>
            </a:ln>
          </a:insideV>
        </a:tcBdr>
        <a:fill>
          <a:noFill/>
        </a:fill>
      </a:tcStyle>
    </a:wholeTbl>
    <a:band1H>
      <a:tcStyle>
        <a:tcBdr/>
        <a:fill>
          <a:noFill/>
        </a:fill>
      </a:tcStyle>
    </a:band1H>
    <a:band2H>
      <a:tcStyle>
        <a:tcBdr/>
        <a:fill>
          <a:noFill/>
        </a:fill>
      </a:tcStyle>
    </a:band2H>
    <a:band1V>
      <a:tcStyle>
        <a:tcBdr/>
        <a:fill>
          <a:noFill/>
        </a:fill>
      </a:tcStyle>
    </a:band1V>
    <a:band2V>
      <a:tcStyle>
        <a:tcBdr/>
        <a:fill>
          <a:noFill/>
        </a:fill>
      </a:tcStyle>
    </a:band2V>
    <a:lastCol>
      <a:tcTxStyle b="on">
        <a:fontRef idx="minor"/>
        <a:srgbClr val="000000"/>
      </a:tcTxStyle>
      <a:tcStyle>
        <a:tcBdr/>
      </a:tcStyle>
    </a:lastCol>
    <a:firstCol>
      <a:tcTxStyle b="on">
        <a:fontRef idx="minor"/>
        <a:srgbClr val="000000"/>
      </a:tcTxStyle>
      <a:tcStyle>
        <a:tcBdr/>
      </a:tcStyle>
    </a:firstCol>
    <a:lastRow>
      <a:tcTxStyle b="on">
        <a:fontRef idx="minor"/>
        <a:srgbClr val="000000"/>
      </a:tcTxStyle>
      <a:tcStyle>
        <a:tcBdr>
          <a:top>
            <a:ln w="19050">
              <a:solidFill>
                <a:srgbClr val="000000"/>
              </a:solidFill>
            </a:ln>
          </a:top>
          <a:bottom>
            <a:ln>
              <a:noFill/>
            </a:ln>
          </a:bottom>
        </a:tcBdr>
        <a:fill>
          <a:noFill/>
        </a:fill>
      </a:tcStyle>
    </a:lastRow>
    <a:firstRow>
      <a:tcTxStyle b="on">
        <a:fontRef idx="minor"/>
        <a:srgbClr val="0460A9"/>
      </a:tcTxStyle>
      <a:tcStyle>
        <a:tcBdr>
          <a:top>
            <a:ln>
              <a:noFill/>
            </a:ln>
          </a:top>
          <a:bottom>
            <a:ln w="19050">
              <a:solidFill>
                <a:srgbClr val="0460A9"/>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10" autoAdjust="0"/>
    <p:restoredTop sz="94690"/>
  </p:normalViewPr>
  <p:slideViewPr>
    <p:cSldViewPr showGuides="1">
      <p:cViewPr varScale="1">
        <p:scale>
          <a:sx n="126" d="100"/>
          <a:sy n="126" d="100"/>
        </p:scale>
        <p:origin x="1240" y="208"/>
      </p:cViewPr>
      <p:guideLst>
        <p:guide orient="horz" pos="288"/>
        <p:guide orient="horz" pos="3801"/>
        <p:guide orient="horz" pos="950"/>
        <p:guide pos="5328"/>
        <p:guide pos="2937"/>
        <p:guide pos="432"/>
        <p:guide pos="2821"/>
      </p:guideLst>
    </p:cSldViewPr>
  </p:slideViewPr>
  <p:notesTextViewPr>
    <p:cViewPr>
      <p:scale>
        <a:sx n="1" d="1"/>
        <a:sy n="1" d="1"/>
      </p:scale>
      <p:origin x="0" y="0"/>
    </p:cViewPr>
  </p:notesTextViewPr>
  <p:sorterViewPr>
    <p:cViewPr>
      <p:scale>
        <a:sx n="66" d="100"/>
        <a:sy n="66" d="100"/>
      </p:scale>
      <p:origin x="0" y="0"/>
    </p:cViewPr>
  </p:sorterViewPr>
  <p:notesViewPr>
    <p:cSldViewPr snapToGrid="0" snapToObjects="1" showGuides="1">
      <p:cViewPr varScale="1">
        <p:scale>
          <a:sx n="107" d="100"/>
          <a:sy n="107" d="100"/>
        </p:scale>
        <p:origin x="-5200" y="-10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latin typeface="Arial"/>
            </a:endParaRPr>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61BB60FF-ACF0-5A4A-9C79-4881E6B16567}" type="datetimeFigureOut">
              <a:rPr lang="en-US" smtClean="0">
                <a:latin typeface="Arial"/>
              </a:rPr>
              <a:pPr/>
              <a:t>9/11/18</a:t>
            </a:fld>
            <a:endParaRPr lang="en-US" dirty="0">
              <a:latin typeface="Arial"/>
            </a:endParaRPr>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latin typeface="Arial"/>
            </a:endParaRP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56ABA786-EB35-BA4C-A7F7-24740D3067F1}" type="slidenum">
              <a:rPr lang="en-US" smtClean="0">
                <a:latin typeface="Arial"/>
              </a:rPr>
              <a:pPr/>
              <a:t>‹#›</a:t>
            </a:fld>
            <a:endParaRPr lang="en-US" dirty="0">
              <a:latin typeface="Arial"/>
            </a:endParaRPr>
          </a:p>
        </p:txBody>
      </p:sp>
    </p:spTree>
    <p:extLst>
      <p:ext uri="{BB962C8B-B14F-4D97-AF65-F5344CB8AC3E}">
        <p14:creationId xmlns:p14="http://schemas.microsoft.com/office/powerpoint/2010/main" val="237994723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a:defRPr>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Arial"/>
              </a:defRPr>
            </a:lvl1pPr>
          </a:lstStyle>
          <a:p>
            <a:fld id="{0C4595FF-6E7F-4C41-B8DF-4AE76FC1F075}" type="datetimeFigureOut">
              <a:rPr lang="en-US" smtClean="0"/>
              <a:pPr/>
              <a:t>9/11/18</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a:defRPr>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atin typeface="Arial"/>
              </a:defRPr>
            </a:lvl1pPr>
          </a:lstStyle>
          <a:p>
            <a:fld id="{5A6330BE-D91A-D240-B266-E5D5F99B4CCE}" type="slidenum">
              <a:rPr lang="en-US" smtClean="0"/>
              <a:pPr/>
              <a:t>‹#›</a:t>
            </a:fld>
            <a:endParaRPr lang="en-US" dirty="0"/>
          </a:p>
        </p:txBody>
      </p:sp>
    </p:spTree>
    <p:extLst>
      <p:ext uri="{BB962C8B-B14F-4D97-AF65-F5344CB8AC3E}">
        <p14:creationId xmlns:p14="http://schemas.microsoft.com/office/powerpoint/2010/main" val="3126316716"/>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Arial"/>
        <a:ea typeface="+mn-ea"/>
        <a:cs typeface="+mn-cs"/>
      </a:defRPr>
    </a:lvl1pPr>
    <a:lvl2pPr marL="457200" algn="l" defTabSz="457200" rtl="0" eaLnBrk="1" latinLnBrk="0" hangingPunct="1">
      <a:defRPr sz="1200" kern="1200">
        <a:solidFill>
          <a:schemeClr val="tx1"/>
        </a:solidFill>
        <a:latin typeface="Arial"/>
        <a:ea typeface="+mn-ea"/>
        <a:cs typeface="+mn-cs"/>
      </a:defRPr>
    </a:lvl2pPr>
    <a:lvl3pPr marL="914400" algn="l" defTabSz="457200" rtl="0" eaLnBrk="1" latinLnBrk="0" hangingPunct="1">
      <a:defRPr sz="1200" kern="1200">
        <a:solidFill>
          <a:schemeClr val="tx1"/>
        </a:solidFill>
        <a:latin typeface="Arial"/>
        <a:ea typeface="+mn-ea"/>
        <a:cs typeface="+mn-cs"/>
      </a:defRPr>
    </a:lvl3pPr>
    <a:lvl4pPr marL="1371600" algn="l" defTabSz="457200" rtl="0" eaLnBrk="1" latinLnBrk="0" hangingPunct="1">
      <a:defRPr sz="1200" kern="1200">
        <a:solidFill>
          <a:schemeClr val="tx1"/>
        </a:solidFill>
        <a:latin typeface="Arial"/>
        <a:ea typeface="+mn-ea"/>
        <a:cs typeface="+mn-cs"/>
      </a:defRPr>
    </a:lvl4pPr>
    <a:lvl5pPr marL="1828800" algn="l" defTabSz="457200" rtl="0" eaLnBrk="1" latinLnBrk="0" hangingPunct="1">
      <a:defRPr sz="1200" kern="1200">
        <a:solidFill>
          <a:schemeClr val="tx1"/>
        </a:solidFill>
        <a:latin typeface="Arial"/>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pic>
        <p:nvPicPr>
          <p:cNvPr id="12" name="Picture 1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auto">
          <a:xfrm>
            <a:off x="49" y="0"/>
            <a:ext cx="1508759" cy="6858000"/>
          </a:xfrm>
          <a:prstGeom prst="rect">
            <a:avLst/>
          </a:prstGeom>
        </p:spPr>
      </p:pic>
      <p:sp>
        <p:nvSpPr>
          <p:cNvPr id="18" name="Picture Placeholder 4"/>
          <p:cNvSpPr>
            <a:spLocks noGrp="1"/>
          </p:cNvSpPr>
          <p:nvPr>
            <p:ph type="pic" sz="quarter" idx="13" hasCustomPrompt="1"/>
          </p:nvPr>
        </p:nvSpPr>
        <p:spPr bwMode="auto">
          <a:xfrm>
            <a:off x="685800" y="457200"/>
            <a:ext cx="7770813" cy="3794760"/>
          </a:xfrm>
          <a:solidFill>
            <a:srgbClr val="CCCCCC"/>
          </a:solidFill>
        </p:spPr>
        <p:txBody>
          <a:bodyPr anchor="ctr" anchorCtr="0">
            <a:normAutofit/>
          </a:bodyPr>
          <a:lstStyle>
            <a:lvl1pPr marL="0" marR="0" indent="0" algn="ctr" defTabSz="914400" rtl="0" eaLnBrk="1" fontAlgn="auto" latinLnBrk="0" hangingPunct="1">
              <a:lnSpc>
                <a:spcPct val="100000"/>
              </a:lnSpc>
              <a:spcBef>
                <a:spcPts val="1200"/>
              </a:spcBef>
              <a:spcAft>
                <a:spcPts val="0"/>
              </a:spcAft>
              <a:buClrTx/>
              <a:buSzPct val="125000"/>
              <a:buFont typeface="Arial" pitchFamily="34" charset="0"/>
              <a:buNone/>
              <a:tabLst>
                <a:tab pos="3998913" algn="r"/>
                <a:tab pos="8229600" algn="r"/>
              </a:tabLst>
              <a:defRPr sz="1200"/>
            </a:lvl1pPr>
          </a:lstStyle>
          <a:p>
            <a:r>
              <a:rPr lang="en-US" dirty="0"/>
              <a:t>Insert picture. Get approved pictures at http://</a:t>
            </a:r>
            <a:r>
              <a:rPr lang="en-US" dirty="0" err="1"/>
              <a:t>www.novartisbrandlab.com</a:t>
            </a:r>
            <a:r>
              <a:rPr lang="en-US" dirty="0"/>
              <a:t>/resources/library</a:t>
            </a:r>
          </a:p>
        </p:txBody>
      </p:sp>
      <p:sp>
        <p:nvSpPr>
          <p:cNvPr id="2" name="Title 1"/>
          <p:cNvSpPr>
            <a:spLocks noGrp="1"/>
          </p:cNvSpPr>
          <p:nvPr>
            <p:ph type="ctrTitle"/>
          </p:nvPr>
        </p:nvSpPr>
        <p:spPr bwMode="auto">
          <a:xfrm>
            <a:off x="1965960" y="4389120"/>
            <a:ext cx="6490654" cy="960120"/>
          </a:xfrm>
        </p:spPr>
        <p:txBody>
          <a:bodyPr anchor="b" anchorCtr="0">
            <a:noAutofit/>
          </a:bodyPr>
          <a:lstStyle/>
          <a:p>
            <a:r>
              <a:rPr lang="en-US"/>
              <a:t>Click to edit Master title style</a:t>
            </a:r>
            <a:endParaRPr lang="en-US" dirty="0"/>
          </a:p>
        </p:txBody>
      </p:sp>
      <p:sp>
        <p:nvSpPr>
          <p:cNvPr id="3" name="Subtitle 2"/>
          <p:cNvSpPr>
            <a:spLocks noGrp="1"/>
          </p:cNvSpPr>
          <p:nvPr>
            <p:ph type="subTitle" idx="1"/>
          </p:nvPr>
        </p:nvSpPr>
        <p:spPr bwMode="auto">
          <a:xfrm>
            <a:off x="1965958" y="5440680"/>
            <a:ext cx="4343400" cy="1097280"/>
          </a:xfrm>
        </p:spPr>
        <p:txBody>
          <a:bodyPr>
            <a:noAutofit/>
          </a:bodyPr>
          <a:lstStyle>
            <a:lvl1pPr marL="0" indent="0" algn="l">
              <a:lnSpc>
                <a:spcPct val="100000"/>
              </a:lnSpc>
              <a:spcBef>
                <a:spcPts val="0"/>
              </a:spcBef>
              <a:buNone/>
              <a:defRPr sz="1600" b="1">
                <a:solidFill>
                  <a:srgbClr val="000000"/>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14" name="Text Placeholder 7"/>
          <p:cNvSpPr>
            <a:spLocks noGrp="1"/>
          </p:cNvSpPr>
          <p:nvPr>
            <p:ph type="body" sz="quarter" idx="12" hasCustomPrompt="1"/>
          </p:nvPr>
        </p:nvSpPr>
        <p:spPr bwMode="gray">
          <a:xfrm>
            <a:off x="0" y="914400"/>
            <a:ext cx="1965960" cy="777240"/>
          </a:xfrm>
          <a:solidFill>
            <a:schemeClr val="accent1"/>
          </a:solidFill>
        </p:spPr>
        <p:txBody>
          <a:bodyPr lIns="274320" tIns="91440" rIns="91440" bIns="91440" anchor="ctr" anchorCtr="0">
            <a:normAutofit/>
          </a:bodyPr>
          <a:lstStyle>
            <a:lvl1pPr marL="0" indent="0">
              <a:spcBef>
                <a:spcPts val="0"/>
              </a:spcBef>
              <a:buFont typeface="Arial"/>
              <a:buNone/>
              <a:defRPr sz="1000" b="1" baseline="0">
                <a:solidFill>
                  <a:schemeClr val="bg1"/>
                </a:solidFill>
              </a:defRPr>
            </a:lvl1pPr>
            <a:lvl2pPr marL="0" indent="0">
              <a:spcBef>
                <a:spcPts val="0"/>
              </a:spcBef>
              <a:buFont typeface="Arial"/>
              <a:buNone/>
              <a:defRPr sz="1000" b="1">
                <a:solidFill>
                  <a:schemeClr val="bg1"/>
                </a:solidFill>
              </a:defRPr>
            </a:lvl2pPr>
            <a:lvl3pPr marL="0" indent="0">
              <a:spcBef>
                <a:spcPts val="0"/>
              </a:spcBef>
              <a:buFont typeface="Arial"/>
              <a:buNone/>
              <a:defRPr sz="1000" b="1">
                <a:solidFill>
                  <a:schemeClr val="bg1"/>
                </a:solidFill>
              </a:defRPr>
            </a:lvl3pPr>
            <a:lvl4pPr marL="0" indent="0">
              <a:spcBef>
                <a:spcPts val="0"/>
              </a:spcBef>
              <a:buFont typeface="Arial"/>
              <a:buNone/>
              <a:defRPr sz="1000" b="1">
                <a:solidFill>
                  <a:schemeClr val="bg1"/>
                </a:solidFill>
              </a:defRPr>
            </a:lvl4pPr>
            <a:lvl5pPr marL="0" indent="0">
              <a:spcBef>
                <a:spcPts val="0"/>
              </a:spcBef>
              <a:buFont typeface="Arial"/>
              <a:buNone/>
              <a:defRPr sz="1000" b="1">
                <a:solidFill>
                  <a:schemeClr val="bg1"/>
                </a:solidFill>
              </a:defRPr>
            </a:lvl5pPr>
          </a:lstStyle>
          <a:p>
            <a:pPr lvl="0"/>
            <a:r>
              <a:rPr lang="en-US" dirty="0"/>
              <a:t>Business or Operating Unit/Franchise or Department</a:t>
            </a:r>
          </a:p>
        </p:txBody>
      </p:sp>
      <p:grpSp>
        <p:nvGrpSpPr>
          <p:cNvPr id="4" name="Group 3"/>
          <p:cNvGrpSpPr/>
          <p:nvPr userDrawn="1"/>
        </p:nvGrpSpPr>
        <p:grpSpPr>
          <a:xfrm>
            <a:off x="-137160" y="-137160"/>
            <a:ext cx="9418320" cy="7132320"/>
            <a:chOff x="-137160" y="-137160"/>
            <a:chExt cx="9418320" cy="7132320"/>
          </a:xfrm>
        </p:grpSpPr>
        <p:cxnSp>
          <p:nvCxnSpPr>
            <p:cNvPr id="8" name="Straight Connector 7"/>
            <p:cNvCxnSpPr/>
            <p:nvPr userDrawn="1"/>
          </p:nvCxnSpPr>
          <p:spPr>
            <a:xfrm flipV="1">
              <a:off x="1508857" y="-137160"/>
              <a:ext cx="0" cy="91440"/>
            </a:xfrm>
            <a:prstGeom prst="line">
              <a:avLst/>
            </a:prstGeom>
            <a:ln w="6350">
              <a:solidFill>
                <a:srgbClr val="737373"/>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userDrawn="1"/>
          </p:nvCxnSpPr>
          <p:spPr>
            <a:xfrm flipV="1">
              <a:off x="8458200" y="-137160"/>
              <a:ext cx="0" cy="91440"/>
            </a:xfrm>
            <a:prstGeom prst="line">
              <a:avLst/>
            </a:prstGeom>
            <a:ln w="6350">
              <a:solidFill>
                <a:srgbClr val="737373"/>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userDrawn="1"/>
          </p:nvCxnSpPr>
          <p:spPr>
            <a:xfrm flipV="1">
              <a:off x="1508857" y="6903720"/>
              <a:ext cx="0" cy="91440"/>
            </a:xfrm>
            <a:prstGeom prst="line">
              <a:avLst/>
            </a:prstGeom>
            <a:ln w="6350">
              <a:solidFill>
                <a:srgbClr val="737373"/>
              </a:solidFill>
            </a:ln>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userDrawn="1"/>
          </p:nvCxnSpPr>
          <p:spPr>
            <a:xfrm flipV="1">
              <a:off x="8458200" y="6903720"/>
              <a:ext cx="0" cy="91440"/>
            </a:xfrm>
            <a:prstGeom prst="line">
              <a:avLst/>
            </a:prstGeom>
            <a:ln w="6350">
              <a:solidFill>
                <a:srgbClr val="737373"/>
              </a:solidFill>
            </a:ln>
          </p:spPr>
          <p:style>
            <a:lnRef idx="2">
              <a:schemeClr val="accent1"/>
            </a:lnRef>
            <a:fillRef idx="0">
              <a:schemeClr val="accent1"/>
            </a:fillRef>
            <a:effectRef idx="1">
              <a:schemeClr val="accent1"/>
            </a:effectRef>
            <a:fontRef idx="minor">
              <a:schemeClr val="tx1"/>
            </a:fontRef>
          </p:style>
        </p:cxnSp>
        <p:cxnSp>
          <p:nvCxnSpPr>
            <p:cNvPr id="15" name="Straight Connector 14"/>
            <p:cNvCxnSpPr/>
            <p:nvPr userDrawn="1"/>
          </p:nvCxnSpPr>
          <p:spPr>
            <a:xfrm flipV="1">
              <a:off x="1965960" y="-137160"/>
              <a:ext cx="0" cy="91440"/>
            </a:xfrm>
            <a:prstGeom prst="line">
              <a:avLst/>
            </a:prstGeom>
            <a:ln w="6350">
              <a:solidFill>
                <a:srgbClr val="737373"/>
              </a:solidFill>
            </a:ln>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userDrawn="1"/>
          </p:nvCxnSpPr>
          <p:spPr>
            <a:xfrm flipV="1">
              <a:off x="1965960" y="6903720"/>
              <a:ext cx="0" cy="91440"/>
            </a:xfrm>
            <a:prstGeom prst="line">
              <a:avLst/>
            </a:prstGeom>
            <a:ln w="6350">
              <a:solidFill>
                <a:srgbClr val="737373"/>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userDrawn="1"/>
          </p:nvCxnSpPr>
          <p:spPr>
            <a:xfrm>
              <a:off x="9189720" y="1691640"/>
              <a:ext cx="91440" cy="0"/>
            </a:xfrm>
            <a:prstGeom prst="line">
              <a:avLst/>
            </a:prstGeom>
            <a:ln w="6350">
              <a:solidFill>
                <a:srgbClr val="737373"/>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userDrawn="1"/>
          </p:nvCxnSpPr>
          <p:spPr>
            <a:xfrm>
              <a:off x="-137160" y="1691640"/>
              <a:ext cx="91440" cy="0"/>
            </a:xfrm>
            <a:prstGeom prst="line">
              <a:avLst/>
            </a:prstGeom>
            <a:ln w="6350">
              <a:solidFill>
                <a:srgbClr val="737373"/>
              </a:solidFill>
            </a:ln>
          </p:spPr>
          <p:style>
            <a:lnRef idx="2">
              <a:schemeClr val="accent1"/>
            </a:lnRef>
            <a:fillRef idx="0">
              <a:schemeClr val="accent1"/>
            </a:fillRef>
            <a:effectRef idx="1">
              <a:schemeClr val="accent1"/>
            </a:effectRef>
            <a:fontRef idx="minor">
              <a:schemeClr val="tx1"/>
            </a:fontRef>
          </p:style>
        </p:cxnSp>
        <p:cxnSp>
          <p:nvCxnSpPr>
            <p:cNvPr id="25" name="Straight Connector 24"/>
            <p:cNvCxnSpPr/>
            <p:nvPr userDrawn="1"/>
          </p:nvCxnSpPr>
          <p:spPr>
            <a:xfrm>
              <a:off x="9189720" y="914400"/>
              <a:ext cx="91440" cy="0"/>
            </a:xfrm>
            <a:prstGeom prst="line">
              <a:avLst/>
            </a:prstGeom>
            <a:ln w="6350">
              <a:solidFill>
                <a:srgbClr val="737373"/>
              </a:solidFill>
            </a:ln>
          </p:spPr>
          <p:style>
            <a:lnRef idx="2">
              <a:schemeClr val="accent1"/>
            </a:lnRef>
            <a:fillRef idx="0">
              <a:schemeClr val="accent1"/>
            </a:fillRef>
            <a:effectRef idx="1">
              <a:schemeClr val="accent1"/>
            </a:effectRef>
            <a:fontRef idx="minor">
              <a:schemeClr val="tx1"/>
            </a:fontRef>
          </p:style>
        </p:cxnSp>
        <p:cxnSp>
          <p:nvCxnSpPr>
            <p:cNvPr id="26" name="Straight Connector 25"/>
            <p:cNvCxnSpPr/>
            <p:nvPr userDrawn="1"/>
          </p:nvCxnSpPr>
          <p:spPr>
            <a:xfrm>
              <a:off x="-137160" y="914400"/>
              <a:ext cx="91440" cy="0"/>
            </a:xfrm>
            <a:prstGeom prst="line">
              <a:avLst/>
            </a:prstGeom>
            <a:ln w="6350">
              <a:solidFill>
                <a:srgbClr val="737373"/>
              </a:solidFill>
            </a:ln>
          </p:spPr>
          <p:style>
            <a:lnRef idx="2">
              <a:schemeClr val="accent1"/>
            </a:lnRef>
            <a:fillRef idx="0">
              <a:schemeClr val="accent1"/>
            </a:fillRef>
            <a:effectRef idx="1">
              <a:schemeClr val="accent1"/>
            </a:effectRef>
            <a:fontRef idx="minor">
              <a:schemeClr val="tx1"/>
            </a:fontRef>
          </p:style>
        </p:cxnSp>
      </p:grpSp>
      <p:pic>
        <p:nvPicPr>
          <p:cNvPr id="22" name="Picture 21"/>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830568" y="6266013"/>
            <a:ext cx="1645919" cy="300519"/>
          </a:xfrm>
          <a:prstGeom prst="rect">
            <a:avLst/>
          </a:prstGeom>
        </p:spPr>
      </p:pic>
    </p:spTree>
    <p:extLst>
      <p:ext uri="{BB962C8B-B14F-4D97-AF65-F5344CB8AC3E}">
        <p14:creationId xmlns:p14="http://schemas.microsoft.com/office/powerpoint/2010/main" val="18087114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Picture and Big Statement">
    <p:spTree>
      <p:nvGrpSpPr>
        <p:cNvPr id="1" name=""/>
        <p:cNvGrpSpPr/>
        <p:nvPr/>
      </p:nvGrpSpPr>
      <p:grpSpPr>
        <a:xfrm>
          <a:off x="0" y="0"/>
          <a:ext cx="0" cy="0"/>
          <a:chOff x="0" y="0"/>
          <a:chExt cx="0" cy="0"/>
        </a:xfrm>
      </p:grpSpPr>
      <p:sp>
        <p:nvSpPr>
          <p:cNvPr id="8" name="Content Placeholder 3"/>
          <p:cNvSpPr>
            <a:spLocks noGrp="1"/>
          </p:cNvSpPr>
          <p:nvPr>
            <p:ph sz="half" idx="2"/>
          </p:nvPr>
        </p:nvSpPr>
        <p:spPr>
          <a:xfrm>
            <a:off x="4663440" y="1508761"/>
            <a:ext cx="3794760" cy="4525328"/>
          </a:xfrm>
        </p:spPr>
        <p:txBody>
          <a:bodyPr>
            <a:normAutofit/>
          </a:bodyPr>
          <a:lstStyle>
            <a:lvl1pPr marL="0" indent="0">
              <a:lnSpc>
                <a:spcPct val="90000"/>
              </a:lnSpc>
              <a:spcBef>
                <a:spcPts val="0"/>
              </a:spcBef>
              <a:buFont typeface="Arial"/>
              <a:buNone/>
              <a:defRPr sz="4400">
                <a:solidFill>
                  <a:schemeClr val="accent1"/>
                </a:solidFill>
              </a:defRPr>
            </a:lvl1pPr>
            <a:lvl2pPr marL="0" indent="0">
              <a:lnSpc>
                <a:spcPct val="90000"/>
              </a:lnSpc>
              <a:spcBef>
                <a:spcPts val="0"/>
              </a:spcBef>
              <a:buFont typeface="Arial"/>
              <a:buNone/>
              <a:defRPr sz="4400">
                <a:solidFill>
                  <a:schemeClr val="accent1"/>
                </a:solidFill>
              </a:defRPr>
            </a:lvl2pPr>
            <a:lvl3pPr marL="0" indent="0">
              <a:lnSpc>
                <a:spcPct val="90000"/>
              </a:lnSpc>
              <a:spcBef>
                <a:spcPts val="0"/>
              </a:spcBef>
              <a:buFont typeface="Arial"/>
              <a:buNone/>
              <a:defRPr sz="4400">
                <a:solidFill>
                  <a:schemeClr val="accent1"/>
                </a:solidFill>
              </a:defRPr>
            </a:lvl3pPr>
            <a:lvl4pPr marL="0" indent="0">
              <a:lnSpc>
                <a:spcPct val="90000"/>
              </a:lnSpc>
              <a:spcBef>
                <a:spcPts val="0"/>
              </a:spcBef>
              <a:buFont typeface="Arial"/>
              <a:buNone/>
              <a:defRPr sz="4400">
                <a:solidFill>
                  <a:schemeClr val="accent1"/>
                </a:solidFill>
              </a:defRPr>
            </a:lvl4pPr>
            <a:lvl5pPr marL="0" indent="0">
              <a:lnSpc>
                <a:spcPct val="90000"/>
              </a:lnSpc>
              <a:spcBef>
                <a:spcPts val="0"/>
              </a:spcBef>
              <a:buFont typeface="Arial"/>
              <a:buNone/>
              <a:defRPr sz="4400">
                <a:solidFill>
                  <a:schemeClr val="accent1"/>
                </a:solidFill>
              </a:defRPr>
            </a:lvl5pPr>
            <a:lvl6pPr>
              <a:defRPr sz="1800"/>
            </a:lvl6pPr>
            <a:lvl7pPr>
              <a:defRPr sz="1800"/>
            </a:lvl7pPr>
            <a:lvl8pPr>
              <a:defRPr sz="1800"/>
            </a:lvl8pPr>
            <a:lvl9pPr>
              <a:defRPr sz="1800"/>
            </a:lvl9pPr>
          </a:lstStyle>
          <a:p>
            <a:pPr lvl="0"/>
            <a:r>
              <a:rPr lang="en-US"/>
              <a:t>Edit Master text styles</a:t>
            </a:r>
          </a:p>
        </p:txBody>
      </p:sp>
      <p:sp>
        <p:nvSpPr>
          <p:cNvPr id="5" name="Text Placeholder 7"/>
          <p:cNvSpPr>
            <a:spLocks noGrp="1"/>
          </p:cNvSpPr>
          <p:nvPr>
            <p:ph type="body" sz="quarter" idx="18" hasCustomPrompt="1"/>
          </p:nvPr>
        </p:nvSpPr>
        <p:spPr>
          <a:xfrm>
            <a:off x="685800" y="5623561"/>
            <a:ext cx="3794760" cy="410528"/>
          </a:xfrm>
        </p:spPr>
        <p:txBody>
          <a:bodyPr anchor="t" anchorCtr="0">
            <a:noAutofit/>
          </a:bodyPr>
          <a:lstStyle>
            <a:lvl1pPr marL="0" indent="0">
              <a:spcBef>
                <a:spcPts val="0"/>
              </a:spcBef>
              <a:buFont typeface="Arial"/>
              <a:buNone/>
              <a:defRPr sz="1200" b="1" baseline="0">
                <a:solidFill>
                  <a:srgbClr val="000000"/>
                </a:solidFill>
              </a:defRPr>
            </a:lvl1pPr>
            <a:lvl2pPr marL="0" indent="0">
              <a:spcBef>
                <a:spcPts val="0"/>
              </a:spcBef>
              <a:buFont typeface="Arial"/>
              <a:buNone/>
              <a:defRPr sz="1200" b="1">
                <a:solidFill>
                  <a:srgbClr val="000000"/>
                </a:solidFill>
              </a:defRPr>
            </a:lvl2pPr>
            <a:lvl3pPr marL="0" indent="0">
              <a:spcBef>
                <a:spcPts val="0"/>
              </a:spcBef>
              <a:buFont typeface="Arial"/>
              <a:buNone/>
              <a:defRPr sz="1200" b="1">
                <a:solidFill>
                  <a:srgbClr val="000000"/>
                </a:solidFill>
              </a:defRPr>
            </a:lvl3pPr>
            <a:lvl4pPr marL="0" indent="0">
              <a:spcBef>
                <a:spcPts val="0"/>
              </a:spcBef>
              <a:buFont typeface="Arial"/>
              <a:buNone/>
              <a:defRPr sz="1200" b="1">
                <a:solidFill>
                  <a:srgbClr val="000000"/>
                </a:solidFill>
              </a:defRPr>
            </a:lvl4pPr>
            <a:lvl5pPr marL="0" indent="0">
              <a:spcBef>
                <a:spcPts val="0"/>
              </a:spcBef>
              <a:buFont typeface="Arial"/>
              <a:buNone/>
              <a:defRPr sz="1200" b="1">
                <a:solidFill>
                  <a:srgbClr val="000000"/>
                </a:solidFill>
              </a:defRPr>
            </a:lvl5pPr>
          </a:lstStyle>
          <a:p>
            <a:pPr lvl="0"/>
            <a:r>
              <a:rPr lang="en-US" dirty="0"/>
              <a:t>Optional picture caption</a:t>
            </a:r>
          </a:p>
        </p:txBody>
      </p:sp>
      <p:sp>
        <p:nvSpPr>
          <p:cNvPr id="2" name="Title 1"/>
          <p:cNvSpPr>
            <a:spLocks noGrp="1"/>
          </p:cNvSpPr>
          <p:nvPr>
            <p:ph type="title"/>
          </p:nvPr>
        </p:nvSpPr>
        <p:spPr>
          <a:xfrm>
            <a:off x="685800" y="457200"/>
            <a:ext cx="7772400" cy="960120"/>
          </a:xfrm>
        </p:spPr>
        <p:txBody>
          <a:bodyPr/>
          <a:lstStyle/>
          <a:p>
            <a:r>
              <a:rPr lang="en-US"/>
              <a:t>Click to edit Master title style</a:t>
            </a:r>
            <a:endParaRPr lang="en-US" dirty="0"/>
          </a:p>
        </p:txBody>
      </p:sp>
      <p:sp>
        <p:nvSpPr>
          <p:cNvPr id="3" name="Footer Placeholder 2"/>
          <p:cNvSpPr>
            <a:spLocks noGrp="1"/>
          </p:cNvSpPr>
          <p:nvPr>
            <p:ph type="ftr" sz="quarter" idx="19"/>
          </p:nvPr>
        </p:nvSpPr>
        <p:spPr/>
        <p:txBody>
          <a:bodyPr/>
          <a:lstStyle/>
          <a:p>
            <a:r>
              <a:rPr lang="en-US"/>
              <a:t>Business Use Only</a:t>
            </a:r>
            <a:endParaRPr lang="en-US" dirty="0"/>
          </a:p>
        </p:txBody>
      </p:sp>
      <p:sp>
        <p:nvSpPr>
          <p:cNvPr id="4" name="Slide Number Placeholder 3"/>
          <p:cNvSpPr>
            <a:spLocks noGrp="1"/>
          </p:cNvSpPr>
          <p:nvPr>
            <p:ph type="sldNum" sz="quarter" idx="20"/>
          </p:nvPr>
        </p:nvSpPr>
        <p:spPr/>
        <p:txBody>
          <a:bodyPr/>
          <a:lstStyle/>
          <a:p>
            <a:fld id="{47547CF9-5B10-D24F-A8D7-45A9778164F7}" type="slidenum">
              <a:rPr lang="uk-UA" smtClean="0"/>
              <a:pPr/>
              <a:t>‹#›</a:t>
            </a:fld>
            <a:endParaRPr lang="uk-UA" dirty="0"/>
          </a:p>
        </p:txBody>
      </p:sp>
      <p:sp>
        <p:nvSpPr>
          <p:cNvPr id="9" name="Content Placeholder 2"/>
          <p:cNvSpPr>
            <a:spLocks noGrp="1"/>
          </p:cNvSpPr>
          <p:nvPr>
            <p:ph sz="half" idx="17" hasCustomPrompt="1"/>
          </p:nvPr>
        </p:nvSpPr>
        <p:spPr>
          <a:xfrm>
            <a:off x="685800" y="1508761"/>
            <a:ext cx="3794760" cy="4023359"/>
          </a:xfrm>
          <a:solidFill>
            <a:srgbClr val="CCCCCC"/>
          </a:solidFill>
        </p:spPr>
        <p:txBody>
          <a:bodyPr anchor="ctr" anchorCtr="0">
            <a:normAutofit/>
          </a:bodyPr>
          <a:lstStyle>
            <a:lvl1pPr marL="0" indent="0" algn="ctr">
              <a:spcBef>
                <a:spcPts val="0"/>
              </a:spcBef>
              <a:buNone/>
              <a:defRPr sz="1200"/>
            </a:lvl1pPr>
            <a:lvl2pPr marL="0" indent="0" algn="ctr">
              <a:spcBef>
                <a:spcPts val="0"/>
              </a:spcBef>
              <a:buNone/>
              <a:defRPr sz="1200"/>
            </a:lvl2pPr>
            <a:lvl3pPr marL="0" indent="0" algn="ctr">
              <a:spcBef>
                <a:spcPts val="0"/>
              </a:spcBef>
              <a:buNone/>
              <a:defRPr sz="1200"/>
            </a:lvl3pPr>
            <a:lvl4pPr marL="0" indent="0" algn="ctr">
              <a:spcBef>
                <a:spcPts val="0"/>
              </a:spcBef>
              <a:buNone/>
              <a:defRPr sz="1200"/>
            </a:lvl4pPr>
            <a:lvl5pPr marL="0" indent="0" algn="ctr">
              <a:spcBef>
                <a:spcPts val="0"/>
              </a:spcBef>
              <a:buNone/>
              <a:defRPr sz="1200"/>
            </a:lvl5pPr>
            <a:lvl6pPr>
              <a:defRPr sz="1800"/>
            </a:lvl6pPr>
            <a:lvl7pPr>
              <a:defRPr sz="1800"/>
            </a:lvl7pPr>
            <a:lvl8pPr>
              <a:defRPr sz="1800"/>
            </a:lvl8pPr>
            <a:lvl9pPr>
              <a:defRPr sz="1800"/>
            </a:lvl9pPr>
          </a:lstStyle>
          <a:p>
            <a:pPr lvl="0"/>
            <a:r>
              <a:rPr lang="en-US" dirty="0"/>
              <a:t>Insert picture. Get approved pictures at http://</a:t>
            </a:r>
            <a:r>
              <a:rPr lang="en-US" dirty="0" err="1"/>
              <a:t>www.novartisbrandlab.com</a:t>
            </a:r>
            <a:r>
              <a:rPr lang="en-US" dirty="0"/>
              <a:t>/resources/library</a:t>
            </a:r>
          </a:p>
        </p:txBody>
      </p:sp>
    </p:spTree>
    <p:extLst>
      <p:ext uri="{BB962C8B-B14F-4D97-AF65-F5344CB8AC3E}">
        <p14:creationId xmlns:p14="http://schemas.microsoft.com/office/powerpoint/2010/main" val="8186260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Section Header">
    <p:spTree>
      <p:nvGrpSpPr>
        <p:cNvPr id="1" name=""/>
        <p:cNvGrpSpPr/>
        <p:nvPr/>
      </p:nvGrpSpPr>
      <p:grpSpPr>
        <a:xfrm>
          <a:off x="0" y="0"/>
          <a:ext cx="0" cy="0"/>
          <a:chOff x="0" y="0"/>
          <a:chExt cx="0" cy="0"/>
        </a:xfrm>
      </p:grpSpPr>
      <p:pic>
        <p:nvPicPr>
          <p:cNvPr id="16" name="Picture 1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auto">
          <a:xfrm>
            <a:off x="49" y="0"/>
            <a:ext cx="1508759" cy="6858000"/>
          </a:xfrm>
          <a:prstGeom prst="rect">
            <a:avLst/>
          </a:prstGeom>
        </p:spPr>
      </p:pic>
      <p:sp>
        <p:nvSpPr>
          <p:cNvPr id="12" name="Title 1"/>
          <p:cNvSpPr>
            <a:spLocks noGrp="1"/>
          </p:cNvSpPr>
          <p:nvPr>
            <p:ph type="ctrTitle"/>
          </p:nvPr>
        </p:nvSpPr>
        <p:spPr>
          <a:xfrm>
            <a:off x="1965960" y="4389120"/>
            <a:ext cx="6490654" cy="960120"/>
          </a:xfrm>
        </p:spPr>
        <p:txBody>
          <a:bodyPr anchor="b" anchorCtr="0">
            <a:noAutofit/>
          </a:bodyPr>
          <a:lstStyle/>
          <a:p>
            <a:r>
              <a:rPr lang="en-US"/>
              <a:t>Click to edit Master title style</a:t>
            </a:r>
            <a:endParaRPr lang="en-US" dirty="0"/>
          </a:p>
        </p:txBody>
      </p:sp>
      <p:sp>
        <p:nvSpPr>
          <p:cNvPr id="13" name="Subtitle 2"/>
          <p:cNvSpPr>
            <a:spLocks noGrp="1"/>
          </p:cNvSpPr>
          <p:nvPr>
            <p:ph type="subTitle" idx="1"/>
          </p:nvPr>
        </p:nvSpPr>
        <p:spPr>
          <a:xfrm>
            <a:off x="1965960" y="5440680"/>
            <a:ext cx="4343400" cy="1097280"/>
          </a:xfrm>
        </p:spPr>
        <p:txBody>
          <a:bodyPr>
            <a:noAutofit/>
          </a:bodyPr>
          <a:lstStyle>
            <a:lvl1pPr marL="0" indent="0" algn="l">
              <a:lnSpc>
                <a:spcPct val="100000"/>
              </a:lnSpc>
              <a:spcBef>
                <a:spcPts val="0"/>
              </a:spcBef>
              <a:buNone/>
              <a:defRPr sz="1600" b="1">
                <a:solidFill>
                  <a:srgbClr val="000000"/>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grpSp>
        <p:nvGrpSpPr>
          <p:cNvPr id="3" name="Group 2"/>
          <p:cNvGrpSpPr/>
          <p:nvPr userDrawn="1"/>
        </p:nvGrpSpPr>
        <p:grpSpPr>
          <a:xfrm>
            <a:off x="1508857" y="-137160"/>
            <a:ext cx="6949343" cy="7132320"/>
            <a:chOff x="1508857" y="-137160"/>
            <a:chExt cx="6949343" cy="7132320"/>
          </a:xfrm>
        </p:grpSpPr>
        <p:cxnSp>
          <p:nvCxnSpPr>
            <p:cNvPr id="25" name="Straight Connector 24"/>
            <p:cNvCxnSpPr/>
            <p:nvPr userDrawn="1"/>
          </p:nvCxnSpPr>
          <p:spPr>
            <a:xfrm flipV="1">
              <a:off x="1508857" y="-137160"/>
              <a:ext cx="0" cy="91440"/>
            </a:xfrm>
            <a:prstGeom prst="line">
              <a:avLst/>
            </a:prstGeom>
            <a:ln w="6350">
              <a:solidFill>
                <a:srgbClr val="737373"/>
              </a:solidFill>
            </a:ln>
          </p:spPr>
          <p:style>
            <a:lnRef idx="2">
              <a:schemeClr val="accent1"/>
            </a:lnRef>
            <a:fillRef idx="0">
              <a:schemeClr val="accent1"/>
            </a:fillRef>
            <a:effectRef idx="1">
              <a:schemeClr val="accent1"/>
            </a:effectRef>
            <a:fontRef idx="minor">
              <a:schemeClr val="tx1"/>
            </a:fontRef>
          </p:style>
        </p:cxnSp>
        <p:cxnSp>
          <p:nvCxnSpPr>
            <p:cNvPr id="26" name="Straight Connector 25"/>
            <p:cNvCxnSpPr/>
            <p:nvPr userDrawn="1"/>
          </p:nvCxnSpPr>
          <p:spPr>
            <a:xfrm flipV="1">
              <a:off x="8458200" y="-137160"/>
              <a:ext cx="0" cy="91440"/>
            </a:xfrm>
            <a:prstGeom prst="line">
              <a:avLst/>
            </a:prstGeom>
            <a:ln w="6350">
              <a:solidFill>
                <a:srgbClr val="737373"/>
              </a:solidFill>
            </a:ln>
          </p:spPr>
          <p:style>
            <a:lnRef idx="2">
              <a:schemeClr val="accent1"/>
            </a:lnRef>
            <a:fillRef idx="0">
              <a:schemeClr val="accent1"/>
            </a:fillRef>
            <a:effectRef idx="1">
              <a:schemeClr val="accent1"/>
            </a:effectRef>
            <a:fontRef idx="minor">
              <a:schemeClr val="tx1"/>
            </a:fontRef>
          </p:style>
        </p:cxnSp>
        <p:cxnSp>
          <p:nvCxnSpPr>
            <p:cNvPr id="27" name="Straight Connector 26"/>
            <p:cNvCxnSpPr/>
            <p:nvPr userDrawn="1"/>
          </p:nvCxnSpPr>
          <p:spPr>
            <a:xfrm flipV="1">
              <a:off x="1508857" y="6903720"/>
              <a:ext cx="0" cy="91440"/>
            </a:xfrm>
            <a:prstGeom prst="line">
              <a:avLst/>
            </a:prstGeom>
            <a:ln w="6350">
              <a:solidFill>
                <a:srgbClr val="737373"/>
              </a:solidFill>
            </a:ln>
          </p:spPr>
          <p:style>
            <a:lnRef idx="2">
              <a:schemeClr val="accent1"/>
            </a:lnRef>
            <a:fillRef idx="0">
              <a:schemeClr val="accent1"/>
            </a:fillRef>
            <a:effectRef idx="1">
              <a:schemeClr val="accent1"/>
            </a:effectRef>
            <a:fontRef idx="minor">
              <a:schemeClr val="tx1"/>
            </a:fontRef>
          </p:style>
        </p:cxnSp>
        <p:cxnSp>
          <p:nvCxnSpPr>
            <p:cNvPr id="28" name="Straight Connector 27"/>
            <p:cNvCxnSpPr/>
            <p:nvPr userDrawn="1"/>
          </p:nvCxnSpPr>
          <p:spPr>
            <a:xfrm flipV="1">
              <a:off x="8458200" y="6903720"/>
              <a:ext cx="0" cy="91440"/>
            </a:xfrm>
            <a:prstGeom prst="line">
              <a:avLst/>
            </a:prstGeom>
            <a:ln w="6350">
              <a:solidFill>
                <a:srgbClr val="737373"/>
              </a:solidFill>
            </a:ln>
          </p:spPr>
          <p:style>
            <a:lnRef idx="2">
              <a:schemeClr val="accent1"/>
            </a:lnRef>
            <a:fillRef idx="0">
              <a:schemeClr val="accent1"/>
            </a:fillRef>
            <a:effectRef idx="1">
              <a:schemeClr val="accent1"/>
            </a:effectRef>
            <a:fontRef idx="minor">
              <a:schemeClr val="tx1"/>
            </a:fontRef>
          </p:style>
        </p:cxnSp>
        <p:cxnSp>
          <p:nvCxnSpPr>
            <p:cNvPr id="29" name="Straight Connector 28"/>
            <p:cNvCxnSpPr/>
            <p:nvPr userDrawn="1"/>
          </p:nvCxnSpPr>
          <p:spPr>
            <a:xfrm flipV="1">
              <a:off x="1965960" y="-137160"/>
              <a:ext cx="0" cy="91440"/>
            </a:xfrm>
            <a:prstGeom prst="line">
              <a:avLst/>
            </a:prstGeom>
            <a:ln w="6350">
              <a:solidFill>
                <a:srgbClr val="737373"/>
              </a:solidFill>
            </a:ln>
          </p:spPr>
          <p:style>
            <a:lnRef idx="2">
              <a:schemeClr val="accent1"/>
            </a:lnRef>
            <a:fillRef idx="0">
              <a:schemeClr val="accent1"/>
            </a:fillRef>
            <a:effectRef idx="1">
              <a:schemeClr val="accent1"/>
            </a:effectRef>
            <a:fontRef idx="minor">
              <a:schemeClr val="tx1"/>
            </a:fontRef>
          </p:style>
        </p:cxnSp>
        <p:cxnSp>
          <p:nvCxnSpPr>
            <p:cNvPr id="30" name="Straight Connector 29"/>
            <p:cNvCxnSpPr/>
            <p:nvPr userDrawn="1"/>
          </p:nvCxnSpPr>
          <p:spPr>
            <a:xfrm flipV="1">
              <a:off x="1965960" y="6903720"/>
              <a:ext cx="0" cy="91440"/>
            </a:xfrm>
            <a:prstGeom prst="line">
              <a:avLst/>
            </a:prstGeom>
            <a:ln w="6350">
              <a:solidFill>
                <a:srgbClr val="737373"/>
              </a:solidFill>
            </a:ln>
          </p:spPr>
          <p:style>
            <a:lnRef idx="2">
              <a:schemeClr val="accent1"/>
            </a:lnRef>
            <a:fillRef idx="0">
              <a:schemeClr val="accent1"/>
            </a:fillRef>
            <a:effectRef idx="1">
              <a:schemeClr val="accent1"/>
            </a:effectRef>
            <a:fontRef idx="minor">
              <a:schemeClr val="tx1"/>
            </a:fontRef>
          </p:style>
        </p:cxnSp>
      </p:grpSp>
      <p:sp>
        <p:nvSpPr>
          <p:cNvPr id="15" name="Picture Placeholder 4"/>
          <p:cNvSpPr>
            <a:spLocks noGrp="1"/>
          </p:cNvSpPr>
          <p:nvPr>
            <p:ph type="pic" sz="quarter" idx="13" hasCustomPrompt="1"/>
          </p:nvPr>
        </p:nvSpPr>
        <p:spPr bwMode="hidden">
          <a:xfrm>
            <a:off x="685800" y="455613"/>
            <a:ext cx="7770813" cy="3794760"/>
          </a:xfrm>
          <a:solidFill>
            <a:srgbClr val="CCCCCC"/>
          </a:solidFill>
        </p:spPr>
        <p:txBody>
          <a:bodyPr anchor="ctr" anchorCtr="0">
            <a:normAutofit/>
          </a:bodyPr>
          <a:lstStyle>
            <a:lvl1pPr marL="0" indent="0" algn="ctr">
              <a:buNone/>
              <a:defRPr sz="1200" baseline="0"/>
            </a:lvl1pPr>
          </a:lstStyle>
          <a:p>
            <a:r>
              <a:rPr lang="en-US" dirty="0"/>
              <a:t>Insert picture. Get approved pictures at http://</a:t>
            </a:r>
            <a:r>
              <a:rPr lang="en-US" dirty="0" err="1"/>
              <a:t>www.novartisbrandlab.com</a:t>
            </a:r>
            <a:r>
              <a:rPr lang="en-US" dirty="0"/>
              <a:t>/resources/library</a:t>
            </a:r>
          </a:p>
        </p:txBody>
      </p:sp>
      <p:pic>
        <p:nvPicPr>
          <p:cNvPr id="14" name="Picture 13"/>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830568" y="6266013"/>
            <a:ext cx="1645919" cy="300519"/>
          </a:xfrm>
          <a:prstGeom prst="rect">
            <a:avLst/>
          </a:prstGeom>
        </p:spPr>
      </p:pic>
    </p:spTree>
    <p:extLst>
      <p:ext uri="{BB962C8B-B14F-4D97-AF65-F5344CB8AC3E}">
        <p14:creationId xmlns:p14="http://schemas.microsoft.com/office/powerpoint/2010/main" val="248021510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Section Header - No Picture">
    <p:spTree>
      <p:nvGrpSpPr>
        <p:cNvPr id="1" name=""/>
        <p:cNvGrpSpPr/>
        <p:nvPr/>
      </p:nvGrpSpPr>
      <p:grpSpPr>
        <a:xfrm>
          <a:off x="0" y="0"/>
          <a:ext cx="0" cy="0"/>
          <a:chOff x="0" y="0"/>
          <a:chExt cx="0" cy="0"/>
        </a:xfrm>
      </p:grpSpPr>
      <p:pic>
        <p:nvPicPr>
          <p:cNvPr id="15" name="Picture 1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auto">
          <a:xfrm>
            <a:off x="49" y="0"/>
            <a:ext cx="1508759" cy="6858000"/>
          </a:xfrm>
          <a:prstGeom prst="rect">
            <a:avLst/>
          </a:prstGeom>
        </p:spPr>
      </p:pic>
      <p:sp>
        <p:nvSpPr>
          <p:cNvPr id="12" name="Title 1"/>
          <p:cNvSpPr>
            <a:spLocks noGrp="1"/>
          </p:cNvSpPr>
          <p:nvPr>
            <p:ph type="ctrTitle"/>
          </p:nvPr>
        </p:nvSpPr>
        <p:spPr>
          <a:xfrm>
            <a:off x="1965960" y="2331720"/>
            <a:ext cx="6490654" cy="2286000"/>
          </a:xfrm>
        </p:spPr>
        <p:txBody>
          <a:bodyPr anchor="b" anchorCtr="0">
            <a:noAutofit/>
          </a:bodyPr>
          <a:lstStyle/>
          <a:p>
            <a:r>
              <a:rPr lang="en-US"/>
              <a:t>Click to edit Master title style</a:t>
            </a:r>
            <a:endParaRPr lang="en-US" dirty="0"/>
          </a:p>
        </p:txBody>
      </p:sp>
      <p:sp>
        <p:nvSpPr>
          <p:cNvPr id="13" name="Subtitle 2"/>
          <p:cNvSpPr>
            <a:spLocks noGrp="1"/>
          </p:cNvSpPr>
          <p:nvPr>
            <p:ph type="subTitle" idx="1"/>
          </p:nvPr>
        </p:nvSpPr>
        <p:spPr>
          <a:xfrm>
            <a:off x="1965960" y="4709161"/>
            <a:ext cx="6490654" cy="1324927"/>
          </a:xfrm>
        </p:spPr>
        <p:txBody>
          <a:bodyPr>
            <a:noAutofit/>
          </a:bodyPr>
          <a:lstStyle>
            <a:lvl1pPr marL="0" indent="0" algn="l">
              <a:lnSpc>
                <a:spcPct val="100000"/>
              </a:lnSpc>
              <a:spcBef>
                <a:spcPts val="0"/>
              </a:spcBef>
              <a:buNone/>
              <a:defRPr sz="1600" b="1">
                <a:solidFill>
                  <a:srgbClr val="000000"/>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grpSp>
        <p:nvGrpSpPr>
          <p:cNvPr id="3" name="Group 2"/>
          <p:cNvGrpSpPr/>
          <p:nvPr userDrawn="1"/>
        </p:nvGrpSpPr>
        <p:grpSpPr>
          <a:xfrm>
            <a:off x="1508857" y="-137160"/>
            <a:ext cx="6949343" cy="7132320"/>
            <a:chOff x="1508857" y="-137160"/>
            <a:chExt cx="6949343" cy="7132320"/>
          </a:xfrm>
        </p:grpSpPr>
        <p:cxnSp>
          <p:nvCxnSpPr>
            <p:cNvPr id="25" name="Straight Connector 24"/>
            <p:cNvCxnSpPr/>
            <p:nvPr userDrawn="1"/>
          </p:nvCxnSpPr>
          <p:spPr>
            <a:xfrm flipV="1">
              <a:off x="1508857" y="-137160"/>
              <a:ext cx="0" cy="91440"/>
            </a:xfrm>
            <a:prstGeom prst="line">
              <a:avLst/>
            </a:prstGeom>
            <a:ln w="6350">
              <a:solidFill>
                <a:srgbClr val="737373"/>
              </a:solidFill>
            </a:ln>
          </p:spPr>
          <p:style>
            <a:lnRef idx="2">
              <a:schemeClr val="accent1"/>
            </a:lnRef>
            <a:fillRef idx="0">
              <a:schemeClr val="accent1"/>
            </a:fillRef>
            <a:effectRef idx="1">
              <a:schemeClr val="accent1"/>
            </a:effectRef>
            <a:fontRef idx="minor">
              <a:schemeClr val="tx1"/>
            </a:fontRef>
          </p:style>
        </p:cxnSp>
        <p:cxnSp>
          <p:nvCxnSpPr>
            <p:cNvPr id="26" name="Straight Connector 25"/>
            <p:cNvCxnSpPr/>
            <p:nvPr userDrawn="1"/>
          </p:nvCxnSpPr>
          <p:spPr>
            <a:xfrm flipV="1">
              <a:off x="8458200" y="-137160"/>
              <a:ext cx="0" cy="91440"/>
            </a:xfrm>
            <a:prstGeom prst="line">
              <a:avLst/>
            </a:prstGeom>
            <a:ln w="6350">
              <a:solidFill>
                <a:srgbClr val="737373"/>
              </a:solidFill>
            </a:ln>
          </p:spPr>
          <p:style>
            <a:lnRef idx="2">
              <a:schemeClr val="accent1"/>
            </a:lnRef>
            <a:fillRef idx="0">
              <a:schemeClr val="accent1"/>
            </a:fillRef>
            <a:effectRef idx="1">
              <a:schemeClr val="accent1"/>
            </a:effectRef>
            <a:fontRef idx="minor">
              <a:schemeClr val="tx1"/>
            </a:fontRef>
          </p:style>
        </p:cxnSp>
        <p:cxnSp>
          <p:nvCxnSpPr>
            <p:cNvPr id="27" name="Straight Connector 26"/>
            <p:cNvCxnSpPr/>
            <p:nvPr userDrawn="1"/>
          </p:nvCxnSpPr>
          <p:spPr>
            <a:xfrm flipV="1">
              <a:off x="1508857" y="6903720"/>
              <a:ext cx="0" cy="91440"/>
            </a:xfrm>
            <a:prstGeom prst="line">
              <a:avLst/>
            </a:prstGeom>
            <a:ln w="6350">
              <a:solidFill>
                <a:srgbClr val="737373"/>
              </a:solidFill>
            </a:ln>
          </p:spPr>
          <p:style>
            <a:lnRef idx="2">
              <a:schemeClr val="accent1"/>
            </a:lnRef>
            <a:fillRef idx="0">
              <a:schemeClr val="accent1"/>
            </a:fillRef>
            <a:effectRef idx="1">
              <a:schemeClr val="accent1"/>
            </a:effectRef>
            <a:fontRef idx="minor">
              <a:schemeClr val="tx1"/>
            </a:fontRef>
          </p:style>
        </p:cxnSp>
        <p:cxnSp>
          <p:nvCxnSpPr>
            <p:cNvPr id="28" name="Straight Connector 27"/>
            <p:cNvCxnSpPr/>
            <p:nvPr userDrawn="1"/>
          </p:nvCxnSpPr>
          <p:spPr>
            <a:xfrm flipV="1">
              <a:off x="8458200" y="6903720"/>
              <a:ext cx="0" cy="91440"/>
            </a:xfrm>
            <a:prstGeom prst="line">
              <a:avLst/>
            </a:prstGeom>
            <a:ln w="6350">
              <a:solidFill>
                <a:srgbClr val="737373"/>
              </a:solidFill>
            </a:ln>
          </p:spPr>
          <p:style>
            <a:lnRef idx="2">
              <a:schemeClr val="accent1"/>
            </a:lnRef>
            <a:fillRef idx="0">
              <a:schemeClr val="accent1"/>
            </a:fillRef>
            <a:effectRef idx="1">
              <a:schemeClr val="accent1"/>
            </a:effectRef>
            <a:fontRef idx="minor">
              <a:schemeClr val="tx1"/>
            </a:fontRef>
          </p:style>
        </p:cxnSp>
        <p:cxnSp>
          <p:nvCxnSpPr>
            <p:cNvPr id="29" name="Straight Connector 28"/>
            <p:cNvCxnSpPr/>
            <p:nvPr userDrawn="1"/>
          </p:nvCxnSpPr>
          <p:spPr>
            <a:xfrm flipV="1">
              <a:off x="1965960" y="-137160"/>
              <a:ext cx="0" cy="91440"/>
            </a:xfrm>
            <a:prstGeom prst="line">
              <a:avLst/>
            </a:prstGeom>
            <a:ln w="6350">
              <a:solidFill>
                <a:srgbClr val="737373"/>
              </a:solidFill>
            </a:ln>
          </p:spPr>
          <p:style>
            <a:lnRef idx="2">
              <a:schemeClr val="accent1"/>
            </a:lnRef>
            <a:fillRef idx="0">
              <a:schemeClr val="accent1"/>
            </a:fillRef>
            <a:effectRef idx="1">
              <a:schemeClr val="accent1"/>
            </a:effectRef>
            <a:fontRef idx="minor">
              <a:schemeClr val="tx1"/>
            </a:fontRef>
          </p:style>
        </p:cxnSp>
        <p:cxnSp>
          <p:nvCxnSpPr>
            <p:cNvPr id="30" name="Straight Connector 29"/>
            <p:cNvCxnSpPr/>
            <p:nvPr userDrawn="1"/>
          </p:nvCxnSpPr>
          <p:spPr>
            <a:xfrm flipV="1">
              <a:off x="1965960" y="6903720"/>
              <a:ext cx="0" cy="91440"/>
            </a:xfrm>
            <a:prstGeom prst="line">
              <a:avLst/>
            </a:prstGeom>
            <a:ln w="6350">
              <a:solidFill>
                <a:srgbClr val="737373"/>
              </a:solidFill>
            </a:ln>
          </p:spPr>
          <p:style>
            <a:lnRef idx="2">
              <a:schemeClr val="accent1"/>
            </a:lnRef>
            <a:fillRef idx="0">
              <a:schemeClr val="accent1"/>
            </a:fillRef>
            <a:effectRef idx="1">
              <a:schemeClr val="accent1"/>
            </a:effectRef>
            <a:fontRef idx="minor">
              <a:schemeClr val="tx1"/>
            </a:fontRef>
          </p:style>
        </p:cxnSp>
      </p:grpSp>
      <p:pic>
        <p:nvPicPr>
          <p:cNvPr id="14" name="Picture 13"/>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830568" y="6266013"/>
            <a:ext cx="1645919" cy="300519"/>
          </a:xfrm>
          <a:prstGeom prst="rect">
            <a:avLst/>
          </a:prstGeom>
        </p:spPr>
      </p:pic>
    </p:spTree>
    <p:extLst>
      <p:ext uri="{BB962C8B-B14F-4D97-AF65-F5344CB8AC3E}">
        <p14:creationId xmlns:p14="http://schemas.microsoft.com/office/powerpoint/2010/main" val="6115762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Footer Placeholder 2"/>
          <p:cNvSpPr>
            <a:spLocks noGrp="1"/>
          </p:cNvSpPr>
          <p:nvPr>
            <p:ph type="ftr" sz="quarter" idx="10"/>
          </p:nvPr>
        </p:nvSpPr>
        <p:spPr/>
        <p:txBody>
          <a:bodyPr/>
          <a:lstStyle/>
          <a:p>
            <a:r>
              <a:rPr lang="en-US"/>
              <a:t>Business Use Only</a:t>
            </a:r>
            <a:endParaRPr lang="en-US" dirty="0"/>
          </a:p>
        </p:txBody>
      </p:sp>
      <p:sp>
        <p:nvSpPr>
          <p:cNvPr id="4" name="Slide Number Placeholder 3"/>
          <p:cNvSpPr>
            <a:spLocks noGrp="1"/>
          </p:cNvSpPr>
          <p:nvPr>
            <p:ph type="sldNum" sz="quarter" idx="11"/>
          </p:nvPr>
        </p:nvSpPr>
        <p:spPr/>
        <p:txBody>
          <a:bodyPr/>
          <a:lstStyle/>
          <a:p>
            <a:fld id="{47547CF9-5B10-D24F-A8D7-45A9778164F7}" type="slidenum">
              <a:rPr lang="uk-UA" smtClean="0"/>
              <a:pPr/>
              <a:t>‹#›</a:t>
            </a:fld>
            <a:endParaRPr lang="uk-UA" dirty="0"/>
          </a:p>
        </p:txBody>
      </p:sp>
    </p:spTree>
    <p:extLst>
      <p:ext uri="{BB962C8B-B14F-4D97-AF65-F5344CB8AC3E}">
        <p14:creationId xmlns:p14="http://schemas.microsoft.com/office/powerpoint/2010/main" val="212425467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r>
              <a:rPr lang="en-US"/>
              <a:t>Business Use Only</a:t>
            </a:r>
            <a:endParaRPr lang="en-US" dirty="0"/>
          </a:p>
        </p:txBody>
      </p:sp>
      <p:sp>
        <p:nvSpPr>
          <p:cNvPr id="3" name="Slide Number Placeholder 2"/>
          <p:cNvSpPr>
            <a:spLocks noGrp="1"/>
          </p:cNvSpPr>
          <p:nvPr>
            <p:ph type="sldNum" sz="quarter" idx="11"/>
          </p:nvPr>
        </p:nvSpPr>
        <p:spPr/>
        <p:txBody>
          <a:bodyPr/>
          <a:lstStyle/>
          <a:p>
            <a:fld id="{47547CF9-5B10-D24F-A8D7-45A9778164F7}" type="slidenum">
              <a:rPr lang="uk-UA" smtClean="0"/>
              <a:pPr/>
              <a:t>‹#›</a:t>
            </a:fld>
            <a:endParaRPr lang="uk-UA" dirty="0"/>
          </a:p>
        </p:txBody>
      </p:sp>
    </p:spTree>
    <p:extLst>
      <p:ext uri="{BB962C8B-B14F-4D97-AF65-F5344CB8AC3E}">
        <p14:creationId xmlns:p14="http://schemas.microsoft.com/office/powerpoint/2010/main" val="85200980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End Slide">
    <p:spTree>
      <p:nvGrpSpPr>
        <p:cNvPr id="1" name=""/>
        <p:cNvGrpSpPr/>
        <p:nvPr/>
      </p:nvGrpSpPr>
      <p:grpSpPr>
        <a:xfrm>
          <a:off x="0" y="0"/>
          <a:ext cx="0" cy="0"/>
          <a:chOff x="0" y="0"/>
          <a:chExt cx="0" cy="0"/>
        </a:xfrm>
      </p:grpSpPr>
      <p:pic>
        <p:nvPicPr>
          <p:cNvPr id="21" name="Picture 20"/>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auto">
          <a:xfrm>
            <a:off x="49" y="0"/>
            <a:ext cx="1508759" cy="6858000"/>
          </a:xfrm>
          <a:prstGeom prst="rect">
            <a:avLst/>
          </a:prstGeom>
        </p:spPr>
      </p:pic>
      <p:sp>
        <p:nvSpPr>
          <p:cNvPr id="7" name="Title 1"/>
          <p:cNvSpPr txBox="1">
            <a:spLocks/>
          </p:cNvSpPr>
          <p:nvPr userDrawn="1"/>
        </p:nvSpPr>
        <p:spPr>
          <a:xfrm>
            <a:off x="1965959" y="4389120"/>
            <a:ext cx="6492241" cy="960120"/>
          </a:xfrm>
          <a:prstGeom prst="rect">
            <a:avLst/>
          </a:prstGeom>
        </p:spPr>
        <p:txBody>
          <a:bodyPr vert="horz" lIns="0" tIns="0" rIns="0" bIns="0" rtlCol="0" anchor="b" anchorCtr="0">
            <a:noAutofit/>
          </a:bodyPr>
          <a:lstStyle>
            <a:lvl1pPr algn="l" defTabSz="914400" rtl="0" eaLnBrk="1" latinLnBrk="0" hangingPunct="1">
              <a:lnSpc>
                <a:spcPct val="90000"/>
              </a:lnSpc>
              <a:spcBef>
                <a:spcPct val="0"/>
              </a:spcBef>
              <a:buNone/>
              <a:defRPr sz="3600" kern="1200">
                <a:solidFill>
                  <a:schemeClr val="tx1"/>
                </a:solidFill>
                <a:latin typeface="+mj-lt"/>
                <a:ea typeface="+mj-ea"/>
                <a:cs typeface="+mj-cs"/>
              </a:defRPr>
            </a:lvl1pPr>
          </a:lstStyle>
          <a:p>
            <a:pPr>
              <a:lnSpc>
                <a:spcPct val="95000"/>
              </a:lnSpc>
            </a:pPr>
            <a:r>
              <a:rPr lang="en-US" dirty="0"/>
              <a:t>Thank</a:t>
            </a:r>
            <a:r>
              <a:rPr lang="en-US" baseline="0" dirty="0"/>
              <a:t> you</a:t>
            </a:r>
            <a:endParaRPr lang="en-US" dirty="0"/>
          </a:p>
        </p:txBody>
      </p:sp>
      <p:sp>
        <p:nvSpPr>
          <p:cNvPr id="10" name="Picture Placeholder 4"/>
          <p:cNvSpPr>
            <a:spLocks noGrp="1"/>
          </p:cNvSpPr>
          <p:nvPr>
            <p:ph type="pic" sz="quarter" idx="13" hasCustomPrompt="1"/>
          </p:nvPr>
        </p:nvSpPr>
        <p:spPr bwMode="hidden">
          <a:xfrm>
            <a:off x="685800" y="455613"/>
            <a:ext cx="7770813" cy="3794760"/>
          </a:xfrm>
          <a:solidFill>
            <a:srgbClr val="CCCCCC"/>
          </a:solidFill>
        </p:spPr>
        <p:txBody>
          <a:bodyPr anchor="ctr" anchorCtr="0">
            <a:normAutofit/>
          </a:bodyPr>
          <a:lstStyle>
            <a:lvl1pPr marL="0" indent="0" algn="ctr">
              <a:buNone/>
              <a:defRPr sz="1200" baseline="0"/>
            </a:lvl1pPr>
          </a:lstStyle>
          <a:p>
            <a:r>
              <a:rPr lang="en-US" dirty="0"/>
              <a:t>Insert picture. Get approved pictures at http://</a:t>
            </a:r>
            <a:r>
              <a:rPr lang="en-US" dirty="0" err="1"/>
              <a:t>www.novartisbrandlab.com</a:t>
            </a:r>
            <a:r>
              <a:rPr lang="en-US" dirty="0"/>
              <a:t>/resources/library</a:t>
            </a:r>
          </a:p>
        </p:txBody>
      </p:sp>
      <p:grpSp>
        <p:nvGrpSpPr>
          <p:cNvPr id="13" name="Group 12"/>
          <p:cNvGrpSpPr/>
          <p:nvPr userDrawn="1"/>
        </p:nvGrpSpPr>
        <p:grpSpPr>
          <a:xfrm>
            <a:off x="1508857" y="-137160"/>
            <a:ext cx="6949343" cy="7132320"/>
            <a:chOff x="1508857" y="-137160"/>
            <a:chExt cx="6949343" cy="7132320"/>
          </a:xfrm>
        </p:grpSpPr>
        <p:cxnSp>
          <p:nvCxnSpPr>
            <p:cNvPr id="14" name="Straight Connector 13"/>
            <p:cNvCxnSpPr/>
            <p:nvPr userDrawn="1"/>
          </p:nvCxnSpPr>
          <p:spPr>
            <a:xfrm flipV="1">
              <a:off x="1508857" y="-137160"/>
              <a:ext cx="0" cy="91440"/>
            </a:xfrm>
            <a:prstGeom prst="line">
              <a:avLst/>
            </a:prstGeom>
            <a:ln w="6350">
              <a:solidFill>
                <a:srgbClr val="737373"/>
              </a:solidFill>
            </a:ln>
          </p:spPr>
          <p:style>
            <a:lnRef idx="2">
              <a:schemeClr val="accent1"/>
            </a:lnRef>
            <a:fillRef idx="0">
              <a:schemeClr val="accent1"/>
            </a:fillRef>
            <a:effectRef idx="1">
              <a:schemeClr val="accent1"/>
            </a:effectRef>
            <a:fontRef idx="minor">
              <a:schemeClr val="tx1"/>
            </a:fontRef>
          </p:style>
        </p:cxnSp>
        <p:cxnSp>
          <p:nvCxnSpPr>
            <p:cNvPr id="15" name="Straight Connector 14"/>
            <p:cNvCxnSpPr/>
            <p:nvPr userDrawn="1"/>
          </p:nvCxnSpPr>
          <p:spPr>
            <a:xfrm flipV="1">
              <a:off x="8458200" y="-137160"/>
              <a:ext cx="0" cy="91440"/>
            </a:xfrm>
            <a:prstGeom prst="line">
              <a:avLst/>
            </a:prstGeom>
            <a:ln w="6350">
              <a:solidFill>
                <a:srgbClr val="737373"/>
              </a:solidFill>
            </a:ln>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userDrawn="1"/>
          </p:nvCxnSpPr>
          <p:spPr>
            <a:xfrm flipV="1">
              <a:off x="1508857" y="6903720"/>
              <a:ext cx="0" cy="91440"/>
            </a:xfrm>
            <a:prstGeom prst="line">
              <a:avLst/>
            </a:prstGeom>
            <a:ln w="6350">
              <a:solidFill>
                <a:srgbClr val="737373"/>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userDrawn="1"/>
          </p:nvCxnSpPr>
          <p:spPr>
            <a:xfrm flipV="1">
              <a:off x="8458200" y="6903720"/>
              <a:ext cx="0" cy="91440"/>
            </a:xfrm>
            <a:prstGeom prst="line">
              <a:avLst/>
            </a:prstGeom>
            <a:ln w="6350">
              <a:solidFill>
                <a:srgbClr val="737373"/>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userDrawn="1"/>
          </p:nvCxnSpPr>
          <p:spPr>
            <a:xfrm flipV="1">
              <a:off x="1965960" y="-137160"/>
              <a:ext cx="0" cy="91440"/>
            </a:xfrm>
            <a:prstGeom prst="line">
              <a:avLst/>
            </a:prstGeom>
            <a:ln w="6350">
              <a:solidFill>
                <a:srgbClr val="737373"/>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userDrawn="1"/>
          </p:nvCxnSpPr>
          <p:spPr>
            <a:xfrm flipV="1">
              <a:off x="1965960" y="6903720"/>
              <a:ext cx="0" cy="91440"/>
            </a:xfrm>
            <a:prstGeom prst="line">
              <a:avLst/>
            </a:prstGeom>
            <a:ln w="6350">
              <a:solidFill>
                <a:srgbClr val="737373"/>
              </a:solidFill>
            </a:ln>
          </p:spPr>
          <p:style>
            <a:lnRef idx="2">
              <a:schemeClr val="accent1"/>
            </a:lnRef>
            <a:fillRef idx="0">
              <a:schemeClr val="accent1"/>
            </a:fillRef>
            <a:effectRef idx="1">
              <a:schemeClr val="accent1"/>
            </a:effectRef>
            <a:fontRef idx="minor">
              <a:schemeClr val="tx1"/>
            </a:fontRef>
          </p:style>
        </p:cxnSp>
      </p:grpSp>
      <p:pic>
        <p:nvPicPr>
          <p:cNvPr id="20" name="Picture 19"/>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830568" y="6266013"/>
            <a:ext cx="1645919" cy="300519"/>
          </a:xfrm>
          <a:prstGeom prst="rect">
            <a:avLst/>
          </a:prstGeom>
        </p:spPr>
      </p:pic>
    </p:spTree>
    <p:extLst>
      <p:ext uri="{BB962C8B-B14F-4D97-AF65-F5344CB8AC3E}">
        <p14:creationId xmlns:p14="http://schemas.microsoft.com/office/powerpoint/2010/main" val="31282186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End Slide - No Picture">
    <p:spTree>
      <p:nvGrpSpPr>
        <p:cNvPr id="1" name=""/>
        <p:cNvGrpSpPr/>
        <p:nvPr/>
      </p:nvGrpSpPr>
      <p:grpSpPr>
        <a:xfrm>
          <a:off x="0" y="0"/>
          <a:ext cx="0" cy="0"/>
          <a:chOff x="0" y="0"/>
          <a:chExt cx="0" cy="0"/>
        </a:xfrm>
      </p:grpSpPr>
      <p:pic>
        <p:nvPicPr>
          <p:cNvPr id="13" name="Picture 1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auto">
          <a:xfrm>
            <a:off x="49" y="0"/>
            <a:ext cx="1508759" cy="6858000"/>
          </a:xfrm>
          <a:prstGeom prst="rect">
            <a:avLst/>
          </a:prstGeom>
        </p:spPr>
      </p:pic>
      <p:sp>
        <p:nvSpPr>
          <p:cNvPr id="6" name="Title 1"/>
          <p:cNvSpPr txBox="1">
            <a:spLocks/>
          </p:cNvSpPr>
          <p:nvPr userDrawn="1"/>
        </p:nvSpPr>
        <p:spPr>
          <a:xfrm>
            <a:off x="1965959" y="2331720"/>
            <a:ext cx="6492241" cy="2286000"/>
          </a:xfrm>
          <a:prstGeom prst="rect">
            <a:avLst/>
          </a:prstGeom>
        </p:spPr>
        <p:txBody>
          <a:bodyPr vert="horz" lIns="0" tIns="0" rIns="0" bIns="0" rtlCol="0" anchor="b" anchorCtr="0">
            <a:noAutofit/>
          </a:bodyPr>
          <a:lstStyle>
            <a:lvl1pPr algn="l" defTabSz="914400" rtl="0" eaLnBrk="1" latinLnBrk="0" hangingPunct="1">
              <a:lnSpc>
                <a:spcPct val="90000"/>
              </a:lnSpc>
              <a:spcBef>
                <a:spcPct val="0"/>
              </a:spcBef>
              <a:buNone/>
              <a:defRPr sz="3600" kern="1200">
                <a:solidFill>
                  <a:schemeClr val="tx1"/>
                </a:solidFill>
                <a:latin typeface="+mj-lt"/>
                <a:ea typeface="+mj-ea"/>
                <a:cs typeface="+mj-cs"/>
              </a:defRPr>
            </a:lvl1pPr>
          </a:lstStyle>
          <a:p>
            <a:pPr>
              <a:lnSpc>
                <a:spcPct val="95000"/>
              </a:lnSpc>
            </a:pPr>
            <a:r>
              <a:rPr lang="en-US" dirty="0"/>
              <a:t>Thank</a:t>
            </a:r>
            <a:r>
              <a:rPr lang="en-US" baseline="0" dirty="0"/>
              <a:t> you</a:t>
            </a:r>
            <a:endParaRPr lang="en-US" dirty="0"/>
          </a:p>
        </p:txBody>
      </p:sp>
      <p:grpSp>
        <p:nvGrpSpPr>
          <p:cNvPr id="18" name="Group 17"/>
          <p:cNvGrpSpPr/>
          <p:nvPr userDrawn="1"/>
        </p:nvGrpSpPr>
        <p:grpSpPr>
          <a:xfrm>
            <a:off x="1508857" y="-137160"/>
            <a:ext cx="6949343" cy="7132320"/>
            <a:chOff x="1508857" y="-137160"/>
            <a:chExt cx="6949343" cy="7132320"/>
          </a:xfrm>
        </p:grpSpPr>
        <p:cxnSp>
          <p:nvCxnSpPr>
            <p:cNvPr id="19" name="Straight Connector 18"/>
            <p:cNvCxnSpPr/>
            <p:nvPr userDrawn="1"/>
          </p:nvCxnSpPr>
          <p:spPr>
            <a:xfrm flipV="1">
              <a:off x="1508857" y="-137160"/>
              <a:ext cx="0" cy="91440"/>
            </a:xfrm>
            <a:prstGeom prst="line">
              <a:avLst/>
            </a:prstGeom>
            <a:ln w="6350">
              <a:solidFill>
                <a:srgbClr val="737373"/>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userDrawn="1"/>
          </p:nvCxnSpPr>
          <p:spPr>
            <a:xfrm flipV="1">
              <a:off x="8458200" y="-137160"/>
              <a:ext cx="0" cy="91440"/>
            </a:xfrm>
            <a:prstGeom prst="line">
              <a:avLst/>
            </a:prstGeom>
            <a:ln w="6350">
              <a:solidFill>
                <a:srgbClr val="737373"/>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userDrawn="1"/>
          </p:nvCxnSpPr>
          <p:spPr>
            <a:xfrm flipV="1">
              <a:off x="1508857" y="6903720"/>
              <a:ext cx="0" cy="91440"/>
            </a:xfrm>
            <a:prstGeom prst="line">
              <a:avLst/>
            </a:prstGeom>
            <a:ln w="6350">
              <a:solidFill>
                <a:srgbClr val="737373"/>
              </a:solidFill>
            </a:ln>
          </p:spPr>
          <p:style>
            <a:lnRef idx="2">
              <a:schemeClr val="accent1"/>
            </a:lnRef>
            <a:fillRef idx="0">
              <a:schemeClr val="accent1"/>
            </a:fillRef>
            <a:effectRef idx="1">
              <a:schemeClr val="accent1"/>
            </a:effectRef>
            <a:fontRef idx="minor">
              <a:schemeClr val="tx1"/>
            </a:fontRef>
          </p:style>
        </p:cxnSp>
        <p:cxnSp>
          <p:nvCxnSpPr>
            <p:cNvPr id="22" name="Straight Connector 21"/>
            <p:cNvCxnSpPr/>
            <p:nvPr userDrawn="1"/>
          </p:nvCxnSpPr>
          <p:spPr>
            <a:xfrm flipV="1">
              <a:off x="8458200" y="6903720"/>
              <a:ext cx="0" cy="91440"/>
            </a:xfrm>
            <a:prstGeom prst="line">
              <a:avLst/>
            </a:prstGeom>
            <a:ln w="6350">
              <a:solidFill>
                <a:srgbClr val="737373"/>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userDrawn="1"/>
          </p:nvCxnSpPr>
          <p:spPr>
            <a:xfrm flipV="1">
              <a:off x="1965960" y="-137160"/>
              <a:ext cx="0" cy="91440"/>
            </a:xfrm>
            <a:prstGeom prst="line">
              <a:avLst/>
            </a:prstGeom>
            <a:ln w="6350">
              <a:solidFill>
                <a:srgbClr val="737373"/>
              </a:solidFill>
            </a:ln>
          </p:spPr>
          <p:style>
            <a:lnRef idx="2">
              <a:schemeClr val="accent1"/>
            </a:lnRef>
            <a:fillRef idx="0">
              <a:schemeClr val="accent1"/>
            </a:fillRef>
            <a:effectRef idx="1">
              <a:schemeClr val="accent1"/>
            </a:effectRef>
            <a:fontRef idx="minor">
              <a:schemeClr val="tx1"/>
            </a:fontRef>
          </p:style>
        </p:cxnSp>
        <p:cxnSp>
          <p:nvCxnSpPr>
            <p:cNvPr id="24" name="Straight Connector 23"/>
            <p:cNvCxnSpPr/>
            <p:nvPr userDrawn="1"/>
          </p:nvCxnSpPr>
          <p:spPr>
            <a:xfrm flipV="1">
              <a:off x="1965960" y="6903720"/>
              <a:ext cx="0" cy="91440"/>
            </a:xfrm>
            <a:prstGeom prst="line">
              <a:avLst/>
            </a:prstGeom>
            <a:ln w="6350">
              <a:solidFill>
                <a:srgbClr val="737373"/>
              </a:solidFill>
            </a:ln>
          </p:spPr>
          <p:style>
            <a:lnRef idx="2">
              <a:schemeClr val="accent1"/>
            </a:lnRef>
            <a:fillRef idx="0">
              <a:schemeClr val="accent1"/>
            </a:fillRef>
            <a:effectRef idx="1">
              <a:schemeClr val="accent1"/>
            </a:effectRef>
            <a:fontRef idx="minor">
              <a:schemeClr val="tx1"/>
            </a:fontRef>
          </p:style>
        </p:cxnSp>
      </p:grpSp>
      <p:pic>
        <p:nvPicPr>
          <p:cNvPr id="14" name="Picture 13"/>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830568" y="6266013"/>
            <a:ext cx="1645919" cy="300519"/>
          </a:xfrm>
          <a:prstGeom prst="rect">
            <a:avLst/>
          </a:prstGeom>
        </p:spPr>
      </p:pic>
    </p:spTree>
    <p:extLst>
      <p:ext uri="{BB962C8B-B14F-4D97-AF65-F5344CB8AC3E}">
        <p14:creationId xmlns:p14="http://schemas.microsoft.com/office/powerpoint/2010/main" val="3981663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Slide - No Picture">
    <p:spTree>
      <p:nvGrpSpPr>
        <p:cNvPr id="1" name=""/>
        <p:cNvGrpSpPr/>
        <p:nvPr/>
      </p:nvGrpSpPr>
      <p:grpSpPr>
        <a:xfrm>
          <a:off x="0" y="0"/>
          <a:ext cx="0" cy="0"/>
          <a:chOff x="0" y="0"/>
          <a:chExt cx="0" cy="0"/>
        </a:xfrm>
      </p:grpSpPr>
      <p:pic>
        <p:nvPicPr>
          <p:cNvPr id="19" name="Picture 1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auto">
          <a:xfrm>
            <a:off x="49" y="0"/>
            <a:ext cx="1508759" cy="6858000"/>
          </a:xfrm>
          <a:prstGeom prst="rect">
            <a:avLst/>
          </a:prstGeom>
        </p:spPr>
      </p:pic>
      <p:sp>
        <p:nvSpPr>
          <p:cNvPr id="2" name="Title 1"/>
          <p:cNvSpPr>
            <a:spLocks noGrp="1"/>
          </p:cNvSpPr>
          <p:nvPr>
            <p:ph type="ctrTitle"/>
          </p:nvPr>
        </p:nvSpPr>
        <p:spPr bwMode="auto">
          <a:xfrm>
            <a:off x="1965960" y="2331720"/>
            <a:ext cx="6490654" cy="2286000"/>
          </a:xfrm>
        </p:spPr>
        <p:txBody>
          <a:bodyPr anchor="b" anchorCtr="0">
            <a:noAutofit/>
          </a:bodyPr>
          <a:lstStyle/>
          <a:p>
            <a:r>
              <a:rPr lang="en-US"/>
              <a:t>Click to edit Master title style</a:t>
            </a:r>
            <a:endParaRPr lang="en-US" dirty="0"/>
          </a:p>
        </p:txBody>
      </p:sp>
      <p:sp>
        <p:nvSpPr>
          <p:cNvPr id="3" name="Subtitle 2"/>
          <p:cNvSpPr>
            <a:spLocks noGrp="1"/>
          </p:cNvSpPr>
          <p:nvPr>
            <p:ph type="subTitle" idx="1"/>
          </p:nvPr>
        </p:nvSpPr>
        <p:spPr bwMode="auto">
          <a:xfrm>
            <a:off x="1965960" y="4709161"/>
            <a:ext cx="6490654" cy="1324927"/>
          </a:xfrm>
        </p:spPr>
        <p:txBody>
          <a:bodyPr>
            <a:noAutofit/>
          </a:bodyPr>
          <a:lstStyle>
            <a:lvl1pPr marL="0" indent="0" algn="l">
              <a:lnSpc>
                <a:spcPct val="100000"/>
              </a:lnSpc>
              <a:spcBef>
                <a:spcPts val="0"/>
              </a:spcBef>
              <a:buNone/>
              <a:defRPr sz="1600" b="1">
                <a:solidFill>
                  <a:srgbClr val="000000"/>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14" name="Text Placeholder 7"/>
          <p:cNvSpPr>
            <a:spLocks noGrp="1"/>
          </p:cNvSpPr>
          <p:nvPr>
            <p:ph type="body" sz="quarter" idx="12" hasCustomPrompt="1"/>
          </p:nvPr>
        </p:nvSpPr>
        <p:spPr bwMode="gray">
          <a:xfrm>
            <a:off x="0" y="914400"/>
            <a:ext cx="1965960" cy="777240"/>
          </a:xfrm>
          <a:solidFill>
            <a:schemeClr val="accent1"/>
          </a:solidFill>
        </p:spPr>
        <p:txBody>
          <a:bodyPr lIns="274320" tIns="91440" rIns="91440" bIns="91440" anchor="ctr" anchorCtr="0">
            <a:normAutofit/>
          </a:bodyPr>
          <a:lstStyle>
            <a:lvl1pPr marL="0" indent="0">
              <a:spcBef>
                <a:spcPts val="0"/>
              </a:spcBef>
              <a:buFont typeface="Arial"/>
              <a:buNone/>
              <a:defRPr sz="1000" b="1" baseline="0">
                <a:solidFill>
                  <a:schemeClr val="bg1"/>
                </a:solidFill>
              </a:defRPr>
            </a:lvl1pPr>
            <a:lvl2pPr marL="0" indent="0">
              <a:spcBef>
                <a:spcPts val="0"/>
              </a:spcBef>
              <a:buFont typeface="Arial"/>
              <a:buNone/>
              <a:defRPr sz="1000" b="1">
                <a:solidFill>
                  <a:schemeClr val="bg1"/>
                </a:solidFill>
              </a:defRPr>
            </a:lvl2pPr>
            <a:lvl3pPr marL="0" indent="0">
              <a:spcBef>
                <a:spcPts val="0"/>
              </a:spcBef>
              <a:buFont typeface="Arial"/>
              <a:buNone/>
              <a:defRPr sz="1000" b="1">
                <a:solidFill>
                  <a:schemeClr val="bg1"/>
                </a:solidFill>
              </a:defRPr>
            </a:lvl3pPr>
            <a:lvl4pPr marL="0" indent="0">
              <a:spcBef>
                <a:spcPts val="0"/>
              </a:spcBef>
              <a:buFont typeface="Arial"/>
              <a:buNone/>
              <a:defRPr sz="1000" b="1">
                <a:solidFill>
                  <a:schemeClr val="bg1"/>
                </a:solidFill>
              </a:defRPr>
            </a:lvl4pPr>
            <a:lvl5pPr marL="0" indent="0">
              <a:spcBef>
                <a:spcPts val="0"/>
              </a:spcBef>
              <a:buFont typeface="Arial"/>
              <a:buNone/>
              <a:defRPr sz="1000" b="1">
                <a:solidFill>
                  <a:schemeClr val="bg1"/>
                </a:solidFill>
              </a:defRPr>
            </a:lvl5pPr>
          </a:lstStyle>
          <a:p>
            <a:pPr lvl="0"/>
            <a:r>
              <a:rPr lang="en-US" dirty="0"/>
              <a:t>Business or Operating Unit/Franchise or Department</a:t>
            </a:r>
          </a:p>
        </p:txBody>
      </p:sp>
      <p:grpSp>
        <p:nvGrpSpPr>
          <p:cNvPr id="20" name="Group 19"/>
          <p:cNvGrpSpPr/>
          <p:nvPr userDrawn="1"/>
        </p:nvGrpSpPr>
        <p:grpSpPr>
          <a:xfrm>
            <a:off x="-137160" y="-137160"/>
            <a:ext cx="9418320" cy="7132320"/>
            <a:chOff x="-137160" y="-137160"/>
            <a:chExt cx="9418320" cy="7132320"/>
          </a:xfrm>
        </p:grpSpPr>
        <p:cxnSp>
          <p:nvCxnSpPr>
            <p:cNvPr id="22" name="Straight Connector 21"/>
            <p:cNvCxnSpPr/>
            <p:nvPr userDrawn="1"/>
          </p:nvCxnSpPr>
          <p:spPr>
            <a:xfrm flipV="1">
              <a:off x="1508857" y="-137160"/>
              <a:ext cx="0" cy="91440"/>
            </a:xfrm>
            <a:prstGeom prst="line">
              <a:avLst/>
            </a:prstGeom>
            <a:ln w="6350">
              <a:solidFill>
                <a:srgbClr val="737373"/>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userDrawn="1"/>
          </p:nvCxnSpPr>
          <p:spPr>
            <a:xfrm flipV="1">
              <a:off x="8458200" y="-137160"/>
              <a:ext cx="0" cy="91440"/>
            </a:xfrm>
            <a:prstGeom prst="line">
              <a:avLst/>
            </a:prstGeom>
            <a:ln w="6350">
              <a:solidFill>
                <a:srgbClr val="737373"/>
              </a:solidFill>
            </a:ln>
          </p:spPr>
          <p:style>
            <a:lnRef idx="2">
              <a:schemeClr val="accent1"/>
            </a:lnRef>
            <a:fillRef idx="0">
              <a:schemeClr val="accent1"/>
            </a:fillRef>
            <a:effectRef idx="1">
              <a:schemeClr val="accent1"/>
            </a:effectRef>
            <a:fontRef idx="minor">
              <a:schemeClr val="tx1"/>
            </a:fontRef>
          </p:style>
        </p:cxnSp>
        <p:cxnSp>
          <p:nvCxnSpPr>
            <p:cNvPr id="24" name="Straight Connector 23"/>
            <p:cNvCxnSpPr/>
            <p:nvPr userDrawn="1"/>
          </p:nvCxnSpPr>
          <p:spPr>
            <a:xfrm flipV="1">
              <a:off x="1508857" y="6903720"/>
              <a:ext cx="0" cy="91440"/>
            </a:xfrm>
            <a:prstGeom prst="line">
              <a:avLst/>
            </a:prstGeom>
            <a:ln w="6350">
              <a:solidFill>
                <a:srgbClr val="737373"/>
              </a:solidFill>
            </a:ln>
          </p:spPr>
          <p:style>
            <a:lnRef idx="2">
              <a:schemeClr val="accent1"/>
            </a:lnRef>
            <a:fillRef idx="0">
              <a:schemeClr val="accent1"/>
            </a:fillRef>
            <a:effectRef idx="1">
              <a:schemeClr val="accent1"/>
            </a:effectRef>
            <a:fontRef idx="minor">
              <a:schemeClr val="tx1"/>
            </a:fontRef>
          </p:style>
        </p:cxnSp>
        <p:cxnSp>
          <p:nvCxnSpPr>
            <p:cNvPr id="27" name="Straight Connector 26"/>
            <p:cNvCxnSpPr/>
            <p:nvPr userDrawn="1"/>
          </p:nvCxnSpPr>
          <p:spPr>
            <a:xfrm flipV="1">
              <a:off x="8458200" y="6903720"/>
              <a:ext cx="0" cy="91440"/>
            </a:xfrm>
            <a:prstGeom prst="line">
              <a:avLst/>
            </a:prstGeom>
            <a:ln w="6350">
              <a:solidFill>
                <a:srgbClr val="737373"/>
              </a:solidFill>
            </a:ln>
          </p:spPr>
          <p:style>
            <a:lnRef idx="2">
              <a:schemeClr val="accent1"/>
            </a:lnRef>
            <a:fillRef idx="0">
              <a:schemeClr val="accent1"/>
            </a:fillRef>
            <a:effectRef idx="1">
              <a:schemeClr val="accent1"/>
            </a:effectRef>
            <a:fontRef idx="minor">
              <a:schemeClr val="tx1"/>
            </a:fontRef>
          </p:style>
        </p:cxnSp>
        <p:cxnSp>
          <p:nvCxnSpPr>
            <p:cNvPr id="28" name="Straight Connector 27"/>
            <p:cNvCxnSpPr/>
            <p:nvPr userDrawn="1"/>
          </p:nvCxnSpPr>
          <p:spPr>
            <a:xfrm flipV="1">
              <a:off x="1965960" y="-137160"/>
              <a:ext cx="0" cy="91440"/>
            </a:xfrm>
            <a:prstGeom prst="line">
              <a:avLst/>
            </a:prstGeom>
            <a:ln w="6350">
              <a:solidFill>
                <a:srgbClr val="737373"/>
              </a:solidFill>
            </a:ln>
          </p:spPr>
          <p:style>
            <a:lnRef idx="2">
              <a:schemeClr val="accent1"/>
            </a:lnRef>
            <a:fillRef idx="0">
              <a:schemeClr val="accent1"/>
            </a:fillRef>
            <a:effectRef idx="1">
              <a:schemeClr val="accent1"/>
            </a:effectRef>
            <a:fontRef idx="minor">
              <a:schemeClr val="tx1"/>
            </a:fontRef>
          </p:style>
        </p:cxnSp>
        <p:cxnSp>
          <p:nvCxnSpPr>
            <p:cNvPr id="29" name="Straight Connector 28"/>
            <p:cNvCxnSpPr/>
            <p:nvPr userDrawn="1"/>
          </p:nvCxnSpPr>
          <p:spPr>
            <a:xfrm flipV="1">
              <a:off x="1965960" y="6903720"/>
              <a:ext cx="0" cy="91440"/>
            </a:xfrm>
            <a:prstGeom prst="line">
              <a:avLst/>
            </a:prstGeom>
            <a:ln w="6350">
              <a:solidFill>
                <a:srgbClr val="737373"/>
              </a:solidFill>
            </a:ln>
          </p:spPr>
          <p:style>
            <a:lnRef idx="2">
              <a:schemeClr val="accent1"/>
            </a:lnRef>
            <a:fillRef idx="0">
              <a:schemeClr val="accent1"/>
            </a:fillRef>
            <a:effectRef idx="1">
              <a:schemeClr val="accent1"/>
            </a:effectRef>
            <a:fontRef idx="minor">
              <a:schemeClr val="tx1"/>
            </a:fontRef>
          </p:style>
        </p:cxnSp>
        <p:cxnSp>
          <p:nvCxnSpPr>
            <p:cNvPr id="30" name="Straight Connector 29"/>
            <p:cNvCxnSpPr/>
            <p:nvPr userDrawn="1"/>
          </p:nvCxnSpPr>
          <p:spPr>
            <a:xfrm>
              <a:off x="9189720" y="1691640"/>
              <a:ext cx="91440" cy="0"/>
            </a:xfrm>
            <a:prstGeom prst="line">
              <a:avLst/>
            </a:prstGeom>
            <a:ln w="6350">
              <a:solidFill>
                <a:srgbClr val="737373"/>
              </a:solidFill>
            </a:ln>
          </p:spPr>
          <p:style>
            <a:lnRef idx="2">
              <a:schemeClr val="accent1"/>
            </a:lnRef>
            <a:fillRef idx="0">
              <a:schemeClr val="accent1"/>
            </a:fillRef>
            <a:effectRef idx="1">
              <a:schemeClr val="accent1"/>
            </a:effectRef>
            <a:fontRef idx="minor">
              <a:schemeClr val="tx1"/>
            </a:fontRef>
          </p:style>
        </p:cxnSp>
        <p:cxnSp>
          <p:nvCxnSpPr>
            <p:cNvPr id="31" name="Straight Connector 30"/>
            <p:cNvCxnSpPr/>
            <p:nvPr userDrawn="1"/>
          </p:nvCxnSpPr>
          <p:spPr>
            <a:xfrm>
              <a:off x="-137160" y="1691640"/>
              <a:ext cx="91440" cy="0"/>
            </a:xfrm>
            <a:prstGeom prst="line">
              <a:avLst/>
            </a:prstGeom>
            <a:ln w="6350">
              <a:solidFill>
                <a:srgbClr val="737373"/>
              </a:solidFill>
            </a:ln>
          </p:spPr>
          <p:style>
            <a:lnRef idx="2">
              <a:schemeClr val="accent1"/>
            </a:lnRef>
            <a:fillRef idx="0">
              <a:schemeClr val="accent1"/>
            </a:fillRef>
            <a:effectRef idx="1">
              <a:schemeClr val="accent1"/>
            </a:effectRef>
            <a:fontRef idx="minor">
              <a:schemeClr val="tx1"/>
            </a:fontRef>
          </p:style>
        </p:cxnSp>
        <p:cxnSp>
          <p:nvCxnSpPr>
            <p:cNvPr id="32" name="Straight Connector 31"/>
            <p:cNvCxnSpPr/>
            <p:nvPr userDrawn="1"/>
          </p:nvCxnSpPr>
          <p:spPr>
            <a:xfrm>
              <a:off x="9189720" y="914400"/>
              <a:ext cx="91440" cy="0"/>
            </a:xfrm>
            <a:prstGeom prst="line">
              <a:avLst/>
            </a:prstGeom>
            <a:ln w="6350">
              <a:solidFill>
                <a:srgbClr val="737373"/>
              </a:solidFill>
            </a:ln>
          </p:spPr>
          <p:style>
            <a:lnRef idx="2">
              <a:schemeClr val="accent1"/>
            </a:lnRef>
            <a:fillRef idx="0">
              <a:schemeClr val="accent1"/>
            </a:fillRef>
            <a:effectRef idx="1">
              <a:schemeClr val="accent1"/>
            </a:effectRef>
            <a:fontRef idx="minor">
              <a:schemeClr val="tx1"/>
            </a:fontRef>
          </p:style>
        </p:cxnSp>
        <p:cxnSp>
          <p:nvCxnSpPr>
            <p:cNvPr id="33" name="Straight Connector 32"/>
            <p:cNvCxnSpPr/>
            <p:nvPr userDrawn="1"/>
          </p:nvCxnSpPr>
          <p:spPr>
            <a:xfrm>
              <a:off x="-137160" y="914400"/>
              <a:ext cx="91440" cy="0"/>
            </a:xfrm>
            <a:prstGeom prst="line">
              <a:avLst/>
            </a:prstGeom>
            <a:ln w="6350">
              <a:solidFill>
                <a:srgbClr val="737373"/>
              </a:solidFill>
            </a:ln>
          </p:spPr>
          <p:style>
            <a:lnRef idx="2">
              <a:schemeClr val="accent1"/>
            </a:lnRef>
            <a:fillRef idx="0">
              <a:schemeClr val="accent1"/>
            </a:fillRef>
            <a:effectRef idx="1">
              <a:schemeClr val="accent1"/>
            </a:effectRef>
            <a:fontRef idx="minor">
              <a:schemeClr val="tx1"/>
            </a:fontRef>
          </p:style>
        </p:cxnSp>
      </p:grpSp>
      <p:pic>
        <p:nvPicPr>
          <p:cNvPr id="18" name="Picture 1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830568" y="6266013"/>
            <a:ext cx="1645919" cy="300519"/>
          </a:xfrm>
          <a:prstGeom prst="rect">
            <a:avLst/>
          </a:prstGeom>
        </p:spPr>
      </p:pic>
    </p:spTree>
    <p:extLst>
      <p:ext uri="{BB962C8B-B14F-4D97-AF65-F5344CB8AC3E}">
        <p14:creationId xmlns:p14="http://schemas.microsoft.com/office/powerpoint/2010/main" val="21272113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Agend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marL="452438" indent="-452438">
              <a:buSzPct val="100000"/>
              <a:buFont typeface="+mj-lt"/>
              <a:buAutoNum type="arabicPeriod"/>
              <a:defRPr/>
            </a:lvl1pPr>
            <a:lvl2pPr marL="684213" indent="-231775">
              <a:defRPr/>
            </a:lvl2pPr>
            <a:lvl3pPr marL="914400" indent="-230188">
              <a:defRPr/>
            </a:lvl3pPr>
            <a:lvl4pPr marL="1146175" indent="-231775">
              <a:defRPr/>
            </a:lvl4pPr>
            <a:lvl5pPr marL="1368425" indent="-22225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Footer Placeholder 3"/>
          <p:cNvSpPr>
            <a:spLocks noGrp="1"/>
          </p:cNvSpPr>
          <p:nvPr>
            <p:ph type="ftr" sz="quarter" idx="10"/>
          </p:nvPr>
        </p:nvSpPr>
        <p:spPr/>
        <p:txBody>
          <a:bodyPr/>
          <a:lstStyle/>
          <a:p>
            <a:r>
              <a:rPr lang="en-US"/>
              <a:t>Business Use Only</a:t>
            </a:r>
            <a:endParaRPr lang="en-US" dirty="0"/>
          </a:p>
        </p:txBody>
      </p:sp>
      <p:sp>
        <p:nvSpPr>
          <p:cNvPr id="5" name="Slide Number Placeholder 4"/>
          <p:cNvSpPr>
            <a:spLocks noGrp="1"/>
          </p:cNvSpPr>
          <p:nvPr>
            <p:ph type="sldNum" sz="quarter" idx="11"/>
          </p:nvPr>
        </p:nvSpPr>
        <p:spPr/>
        <p:txBody>
          <a:bodyPr/>
          <a:lstStyle/>
          <a:p>
            <a:fld id="{47547CF9-5B10-D24F-A8D7-45A9778164F7}" type="slidenum">
              <a:rPr lang="uk-UA" smtClean="0"/>
              <a:pPr/>
              <a:t>‹#›</a:t>
            </a:fld>
            <a:endParaRPr lang="uk-UA" dirty="0"/>
          </a:p>
        </p:txBody>
      </p:sp>
    </p:spTree>
    <p:extLst>
      <p:ext uri="{BB962C8B-B14F-4D97-AF65-F5344CB8AC3E}">
        <p14:creationId xmlns:p14="http://schemas.microsoft.com/office/powerpoint/2010/main" val="40630759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Footer Placeholder 3"/>
          <p:cNvSpPr>
            <a:spLocks noGrp="1"/>
          </p:cNvSpPr>
          <p:nvPr>
            <p:ph type="ftr" sz="quarter" idx="10"/>
          </p:nvPr>
        </p:nvSpPr>
        <p:spPr/>
        <p:txBody>
          <a:bodyPr/>
          <a:lstStyle/>
          <a:p>
            <a:r>
              <a:rPr lang="en-US"/>
              <a:t>Business Use Only</a:t>
            </a:r>
            <a:endParaRPr lang="en-US" dirty="0"/>
          </a:p>
        </p:txBody>
      </p:sp>
      <p:sp>
        <p:nvSpPr>
          <p:cNvPr id="5" name="Slide Number Placeholder 4"/>
          <p:cNvSpPr>
            <a:spLocks noGrp="1"/>
          </p:cNvSpPr>
          <p:nvPr>
            <p:ph type="sldNum" sz="quarter" idx="11"/>
          </p:nvPr>
        </p:nvSpPr>
        <p:spPr/>
        <p:txBody>
          <a:bodyPr/>
          <a:lstStyle/>
          <a:p>
            <a:fld id="{47547CF9-5B10-D24F-A8D7-45A9778164F7}" type="slidenum">
              <a:rPr lang="uk-UA" smtClean="0"/>
              <a:pPr/>
              <a:t>‹#›</a:t>
            </a:fld>
            <a:endParaRPr lang="uk-UA" dirty="0"/>
          </a:p>
        </p:txBody>
      </p:sp>
    </p:spTree>
    <p:extLst>
      <p:ext uri="{BB962C8B-B14F-4D97-AF65-F5344CB8AC3E}">
        <p14:creationId xmlns:p14="http://schemas.microsoft.com/office/powerpoint/2010/main" val="42783672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85800" y="1508761"/>
            <a:ext cx="3794760" cy="4525328"/>
          </a:xfrm>
        </p:spPr>
        <p:txBody>
          <a:bodyPr>
            <a:normAutofit/>
          </a:bodyPr>
          <a:lstStyle>
            <a:lvl1pPr>
              <a:defRPr sz="2400"/>
            </a:lvl1pPr>
            <a:lvl2pPr>
              <a:defRPr sz="18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63440" y="1508761"/>
            <a:ext cx="3794760" cy="4525328"/>
          </a:xfrm>
        </p:spPr>
        <p:txBody>
          <a:bodyPr>
            <a:normAutofit/>
          </a:bodyPr>
          <a:lstStyle>
            <a:lvl1pPr>
              <a:defRPr sz="2400"/>
            </a:lvl1pPr>
            <a:lvl2pPr>
              <a:defRPr sz="18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Title 1"/>
          <p:cNvSpPr>
            <a:spLocks noGrp="1"/>
          </p:cNvSpPr>
          <p:nvPr>
            <p:ph type="title"/>
          </p:nvPr>
        </p:nvSpPr>
        <p:spPr>
          <a:xfrm>
            <a:off x="685800" y="457200"/>
            <a:ext cx="7772400" cy="960120"/>
          </a:xfrm>
        </p:spPr>
        <p:txBody>
          <a:bodyPr/>
          <a:lstStyle/>
          <a:p>
            <a:r>
              <a:rPr lang="en-US"/>
              <a:t>Click to edit Master title style</a:t>
            </a:r>
            <a:endParaRPr lang="en-US" dirty="0"/>
          </a:p>
        </p:txBody>
      </p:sp>
      <p:sp>
        <p:nvSpPr>
          <p:cNvPr id="5" name="Footer Placeholder 4"/>
          <p:cNvSpPr>
            <a:spLocks noGrp="1"/>
          </p:cNvSpPr>
          <p:nvPr>
            <p:ph type="ftr" sz="quarter" idx="10"/>
          </p:nvPr>
        </p:nvSpPr>
        <p:spPr/>
        <p:txBody>
          <a:bodyPr/>
          <a:lstStyle/>
          <a:p>
            <a:r>
              <a:rPr lang="en-US"/>
              <a:t>Business Use Only</a:t>
            </a:r>
            <a:endParaRPr lang="en-US" dirty="0"/>
          </a:p>
        </p:txBody>
      </p:sp>
      <p:sp>
        <p:nvSpPr>
          <p:cNvPr id="6" name="Slide Number Placeholder 5"/>
          <p:cNvSpPr>
            <a:spLocks noGrp="1"/>
          </p:cNvSpPr>
          <p:nvPr>
            <p:ph type="sldNum" sz="quarter" idx="11"/>
          </p:nvPr>
        </p:nvSpPr>
        <p:spPr/>
        <p:txBody>
          <a:bodyPr/>
          <a:lstStyle/>
          <a:p>
            <a:fld id="{47547CF9-5B10-D24F-A8D7-45A9778164F7}" type="slidenum">
              <a:rPr lang="uk-UA" smtClean="0"/>
              <a:pPr/>
              <a:t>‹#›</a:t>
            </a:fld>
            <a:endParaRPr lang="uk-UA" dirty="0"/>
          </a:p>
        </p:txBody>
      </p:sp>
    </p:spTree>
    <p:extLst>
      <p:ext uri="{BB962C8B-B14F-4D97-AF65-F5344CB8AC3E}">
        <p14:creationId xmlns:p14="http://schemas.microsoft.com/office/powerpoint/2010/main" val="11469757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Text and 1 Picture">
    <p:spTree>
      <p:nvGrpSpPr>
        <p:cNvPr id="1" name=""/>
        <p:cNvGrpSpPr/>
        <p:nvPr/>
      </p:nvGrpSpPr>
      <p:grpSpPr>
        <a:xfrm>
          <a:off x="0" y="0"/>
          <a:ext cx="0" cy="0"/>
          <a:chOff x="0" y="0"/>
          <a:chExt cx="0" cy="0"/>
        </a:xfrm>
      </p:grpSpPr>
      <p:sp>
        <p:nvSpPr>
          <p:cNvPr id="7" name="Text Placeholder 7"/>
          <p:cNvSpPr>
            <a:spLocks noGrp="1"/>
          </p:cNvSpPr>
          <p:nvPr>
            <p:ph type="body" sz="quarter" idx="13" hasCustomPrompt="1"/>
          </p:nvPr>
        </p:nvSpPr>
        <p:spPr>
          <a:xfrm>
            <a:off x="4663440" y="5623561"/>
            <a:ext cx="3794760" cy="410528"/>
          </a:xfrm>
        </p:spPr>
        <p:txBody>
          <a:bodyPr anchor="t" anchorCtr="0">
            <a:noAutofit/>
          </a:bodyPr>
          <a:lstStyle>
            <a:lvl1pPr marL="0" indent="0">
              <a:spcBef>
                <a:spcPts val="0"/>
              </a:spcBef>
              <a:buFont typeface="Arial"/>
              <a:buNone/>
              <a:defRPr sz="1200" b="1" baseline="0">
                <a:solidFill>
                  <a:srgbClr val="000000"/>
                </a:solidFill>
              </a:defRPr>
            </a:lvl1pPr>
            <a:lvl2pPr marL="0" indent="0">
              <a:spcBef>
                <a:spcPts val="0"/>
              </a:spcBef>
              <a:buFont typeface="Arial"/>
              <a:buNone/>
              <a:defRPr sz="1200" b="1">
                <a:solidFill>
                  <a:srgbClr val="000000"/>
                </a:solidFill>
              </a:defRPr>
            </a:lvl2pPr>
            <a:lvl3pPr marL="0" indent="0">
              <a:spcBef>
                <a:spcPts val="0"/>
              </a:spcBef>
              <a:buFont typeface="Arial"/>
              <a:buNone/>
              <a:defRPr sz="1200" b="1">
                <a:solidFill>
                  <a:srgbClr val="000000"/>
                </a:solidFill>
              </a:defRPr>
            </a:lvl3pPr>
            <a:lvl4pPr marL="0" indent="0">
              <a:spcBef>
                <a:spcPts val="0"/>
              </a:spcBef>
              <a:buFont typeface="Arial"/>
              <a:buNone/>
              <a:defRPr sz="1200" b="1">
                <a:solidFill>
                  <a:srgbClr val="000000"/>
                </a:solidFill>
              </a:defRPr>
            </a:lvl4pPr>
            <a:lvl5pPr marL="0" indent="0">
              <a:spcBef>
                <a:spcPts val="0"/>
              </a:spcBef>
              <a:buFont typeface="Arial"/>
              <a:buNone/>
              <a:defRPr sz="1200" b="1">
                <a:solidFill>
                  <a:srgbClr val="000000"/>
                </a:solidFill>
              </a:defRPr>
            </a:lvl5pPr>
          </a:lstStyle>
          <a:p>
            <a:pPr lvl="0"/>
            <a:r>
              <a:rPr lang="en-US" dirty="0"/>
              <a:t>Optional picture caption</a:t>
            </a:r>
          </a:p>
        </p:txBody>
      </p:sp>
      <p:sp>
        <p:nvSpPr>
          <p:cNvPr id="8" name="Content Placeholder 2"/>
          <p:cNvSpPr>
            <a:spLocks noGrp="1"/>
          </p:cNvSpPr>
          <p:nvPr>
            <p:ph sz="half" idx="1"/>
          </p:nvPr>
        </p:nvSpPr>
        <p:spPr>
          <a:xfrm>
            <a:off x="685800" y="1508761"/>
            <a:ext cx="3794760" cy="4525328"/>
          </a:xfrm>
        </p:spPr>
        <p:txBody>
          <a:bodyPr>
            <a:normAutofit/>
          </a:bodyPr>
          <a:lstStyle>
            <a:lvl1pPr>
              <a:defRPr sz="2400"/>
            </a:lvl1pPr>
            <a:lvl2pPr>
              <a:defRPr sz="18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Title 1"/>
          <p:cNvSpPr>
            <a:spLocks noGrp="1"/>
          </p:cNvSpPr>
          <p:nvPr>
            <p:ph type="title"/>
          </p:nvPr>
        </p:nvSpPr>
        <p:spPr>
          <a:xfrm>
            <a:off x="685800" y="457200"/>
            <a:ext cx="7772400" cy="960120"/>
          </a:xfrm>
        </p:spPr>
        <p:txBody>
          <a:bodyPr/>
          <a:lstStyle/>
          <a:p>
            <a:r>
              <a:rPr lang="en-US"/>
              <a:t>Click to edit Master title style</a:t>
            </a:r>
            <a:endParaRPr lang="en-US" dirty="0"/>
          </a:p>
        </p:txBody>
      </p:sp>
      <p:sp>
        <p:nvSpPr>
          <p:cNvPr id="3" name="Footer Placeholder 2"/>
          <p:cNvSpPr>
            <a:spLocks noGrp="1"/>
          </p:cNvSpPr>
          <p:nvPr>
            <p:ph type="ftr" sz="quarter" idx="15"/>
          </p:nvPr>
        </p:nvSpPr>
        <p:spPr/>
        <p:txBody>
          <a:bodyPr/>
          <a:lstStyle/>
          <a:p>
            <a:r>
              <a:rPr lang="en-US"/>
              <a:t>Business Use Only</a:t>
            </a:r>
            <a:endParaRPr lang="en-US" dirty="0"/>
          </a:p>
        </p:txBody>
      </p:sp>
      <p:sp>
        <p:nvSpPr>
          <p:cNvPr id="4" name="Slide Number Placeholder 3"/>
          <p:cNvSpPr>
            <a:spLocks noGrp="1"/>
          </p:cNvSpPr>
          <p:nvPr>
            <p:ph type="sldNum" sz="quarter" idx="16"/>
          </p:nvPr>
        </p:nvSpPr>
        <p:spPr/>
        <p:txBody>
          <a:bodyPr/>
          <a:lstStyle/>
          <a:p>
            <a:fld id="{47547CF9-5B10-D24F-A8D7-45A9778164F7}" type="slidenum">
              <a:rPr lang="uk-UA" smtClean="0"/>
              <a:pPr/>
              <a:t>‹#›</a:t>
            </a:fld>
            <a:endParaRPr lang="uk-UA" dirty="0"/>
          </a:p>
        </p:txBody>
      </p:sp>
      <p:sp>
        <p:nvSpPr>
          <p:cNvPr id="11" name="Content Placeholder 2"/>
          <p:cNvSpPr>
            <a:spLocks noGrp="1"/>
          </p:cNvSpPr>
          <p:nvPr>
            <p:ph sz="half" idx="17" hasCustomPrompt="1"/>
          </p:nvPr>
        </p:nvSpPr>
        <p:spPr>
          <a:xfrm>
            <a:off x="4663440" y="1508761"/>
            <a:ext cx="3794760" cy="4023359"/>
          </a:xfrm>
          <a:solidFill>
            <a:srgbClr val="CCCCCC"/>
          </a:solidFill>
        </p:spPr>
        <p:txBody>
          <a:bodyPr anchor="ctr" anchorCtr="0">
            <a:normAutofit/>
          </a:bodyPr>
          <a:lstStyle>
            <a:lvl1pPr marL="0" indent="0" algn="ctr">
              <a:spcBef>
                <a:spcPts val="0"/>
              </a:spcBef>
              <a:buNone/>
              <a:defRPr sz="1200"/>
            </a:lvl1pPr>
            <a:lvl2pPr marL="0" indent="0" algn="ctr">
              <a:spcBef>
                <a:spcPts val="0"/>
              </a:spcBef>
              <a:buNone/>
              <a:defRPr sz="1200"/>
            </a:lvl2pPr>
            <a:lvl3pPr marL="0" indent="0" algn="ctr">
              <a:spcBef>
                <a:spcPts val="0"/>
              </a:spcBef>
              <a:buNone/>
              <a:defRPr sz="1200"/>
            </a:lvl3pPr>
            <a:lvl4pPr marL="0" indent="0" algn="ctr">
              <a:spcBef>
                <a:spcPts val="0"/>
              </a:spcBef>
              <a:buNone/>
              <a:defRPr sz="1200"/>
            </a:lvl4pPr>
            <a:lvl5pPr marL="0" indent="0" algn="ctr">
              <a:spcBef>
                <a:spcPts val="0"/>
              </a:spcBef>
              <a:buNone/>
              <a:defRPr sz="1200"/>
            </a:lvl5pPr>
            <a:lvl6pPr>
              <a:defRPr sz="1800"/>
            </a:lvl6pPr>
            <a:lvl7pPr>
              <a:defRPr sz="1800"/>
            </a:lvl7pPr>
            <a:lvl8pPr>
              <a:defRPr sz="1800"/>
            </a:lvl8pPr>
            <a:lvl9pPr>
              <a:defRPr sz="1800"/>
            </a:lvl9pPr>
          </a:lstStyle>
          <a:p>
            <a:pPr lvl="0"/>
            <a:r>
              <a:rPr lang="en-US" dirty="0"/>
              <a:t>Insert picture. Get approved pictures at http://</a:t>
            </a:r>
            <a:r>
              <a:rPr lang="en-US" dirty="0" err="1"/>
              <a:t>www.novartisbrandlab.com</a:t>
            </a:r>
            <a:r>
              <a:rPr lang="en-US" dirty="0"/>
              <a:t>/resources/library</a:t>
            </a:r>
          </a:p>
        </p:txBody>
      </p:sp>
    </p:spTree>
    <p:extLst>
      <p:ext uri="{BB962C8B-B14F-4D97-AF65-F5344CB8AC3E}">
        <p14:creationId xmlns:p14="http://schemas.microsoft.com/office/powerpoint/2010/main" val="7383428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1 Pictur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Text Placeholder 7"/>
          <p:cNvSpPr>
            <a:spLocks noGrp="1"/>
          </p:cNvSpPr>
          <p:nvPr>
            <p:ph type="body" sz="quarter" idx="12" hasCustomPrompt="1"/>
          </p:nvPr>
        </p:nvSpPr>
        <p:spPr>
          <a:xfrm>
            <a:off x="685800" y="1508761"/>
            <a:ext cx="7772400" cy="453839"/>
          </a:xfrm>
        </p:spPr>
        <p:txBody>
          <a:bodyPr anchor="t" anchorCtr="0">
            <a:normAutofit/>
          </a:bodyPr>
          <a:lstStyle>
            <a:lvl1pPr marL="0" indent="0">
              <a:spcBef>
                <a:spcPts val="0"/>
              </a:spcBef>
              <a:buFont typeface="Arial"/>
              <a:buNone/>
              <a:defRPr sz="2400" b="0" baseline="0">
                <a:solidFill>
                  <a:srgbClr val="000000"/>
                </a:solidFill>
              </a:defRPr>
            </a:lvl1pPr>
            <a:lvl2pPr marL="0" indent="0">
              <a:spcBef>
                <a:spcPts val="0"/>
              </a:spcBef>
              <a:buFont typeface="Arial"/>
              <a:buNone/>
              <a:defRPr sz="2400" b="0">
                <a:solidFill>
                  <a:srgbClr val="000000"/>
                </a:solidFill>
              </a:defRPr>
            </a:lvl2pPr>
            <a:lvl3pPr marL="0" indent="0">
              <a:spcBef>
                <a:spcPts val="0"/>
              </a:spcBef>
              <a:buFont typeface="Arial"/>
              <a:buNone/>
              <a:defRPr sz="2400" b="0">
                <a:solidFill>
                  <a:srgbClr val="000000"/>
                </a:solidFill>
              </a:defRPr>
            </a:lvl3pPr>
            <a:lvl4pPr marL="0" indent="0">
              <a:spcBef>
                <a:spcPts val="0"/>
              </a:spcBef>
              <a:buFont typeface="Arial"/>
              <a:buNone/>
              <a:defRPr sz="2400" b="0">
                <a:solidFill>
                  <a:srgbClr val="000000"/>
                </a:solidFill>
              </a:defRPr>
            </a:lvl4pPr>
            <a:lvl5pPr marL="0" indent="0">
              <a:spcBef>
                <a:spcPts val="0"/>
              </a:spcBef>
              <a:buFont typeface="Arial"/>
              <a:buNone/>
              <a:defRPr sz="2400" b="0">
                <a:solidFill>
                  <a:srgbClr val="000000"/>
                </a:solidFill>
              </a:defRPr>
            </a:lvl5pPr>
          </a:lstStyle>
          <a:p>
            <a:pPr lvl="0"/>
            <a:r>
              <a:rPr lang="en-US" dirty="0"/>
              <a:t>Optional picture title</a:t>
            </a:r>
          </a:p>
        </p:txBody>
      </p:sp>
      <p:sp>
        <p:nvSpPr>
          <p:cNvPr id="8" name="Text Placeholder 7"/>
          <p:cNvSpPr>
            <a:spLocks noGrp="1"/>
          </p:cNvSpPr>
          <p:nvPr>
            <p:ph type="body" sz="quarter" idx="13" hasCustomPrompt="1"/>
          </p:nvPr>
        </p:nvSpPr>
        <p:spPr>
          <a:xfrm>
            <a:off x="685800" y="5623561"/>
            <a:ext cx="7772400" cy="410528"/>
          </a:xfrm>
        </p:spPr>
        <p:txBody>
          <a:bodyPr anchor="t" anchorCtr="0">
            <a:noAutofit/>
          </a:bodyPr>
          <a:lstStyle>
            <a:lvl1pPr marL="0" indent="0">
              <a:spcBef>
                <a:spcPts val="0"/>
              </a:spcBef>
              <a:buFont typeface="Arial"/>
              <a:buNone/>
              <a:defRPr sz="1200" b="1" baseline="0">
                <a:solidFill>
                  <a:srgbClr val="000000"/>
                </a:solidFill>
              </a:defRPr>
            </a:lvl1pPr>
            <a:lvl2pPr marL="0" indent="0">
              <a:spcBef>
                <a:spcPts val="0"/>
              </a:spcBef>
              <a:buFont typeface="Arial"/>
              <a:buNone/>
              <a:defRPr sz="1200" b="1">
                <a:solidFill>
                  <a:srgbClr val="000000"/>
                </a:solidFill>
              </a:defRPr>
            </a:lvl2pPr>
            <a:lvl3pPr marL="0" indent="0">
              <a:spcBef>
                <a:spcPts val="0"/>
              </a:spcBef>
              <a:buFont typeface="Arial"/>
              <a:buNone/>
              <a:defRPr sz="1200" b="1">
                <a:solidFill>
                  <a:srgbClr val="000000"/>
                </a:solidFill>
              </a:defRPr>
            </a:lvl3pPr>
            <a:lvl4pPr marL="0" indent="0">
              <a:spcBef>
                <a:spcPts val="0"/>
              </a:spcBef>
              <a:buFont typeface="Arial"/>
              <a:buNone/>
              <a:defRPr sz="1200" b="1">
                <a:solidFill>
                  <a:srgbClr val="000000"/>
                </a:solidFill>
              </a:defRPr>
            </a:lvl4pPr>
            <a:lvl5pPr marL="0" indent="0">
              <a:spcBef>
                <a:spcPts val="0"/>
              </a:spcBef>
              <a:buFont typeface="Arial"/>
              <a:buNone/>
              <a:defRPr sz="1200" b="1">
                <a:solidFill>
                  <a:srgbClr val="000000"/>
                </a:solidFill>
              </a:defRPr>
            </a:lvl5pPr>
          </a:lstStyle>
          <a:p>
            <a:pPr lvl="0"/>
            <a:r>
              <a:rPr lang="en-US" dirty="0"/>
              <a:t>Optional picture caption</a:t>
            </a:r>
          </a:p>
        </p:txBody>
      </p:sp>
      <p:sp>
        <p:nvSpPr>
          <p:cNvPr id="3" name="Footer Placeholder 2"/>
          <p:cNvSpPr>
            <a:spLocks noGrp="1"/>
          </p:cNvSpPr>
          <p:nvPr>
            <p:ph type="ftr" sz="quarter" idx="14"/>
          </p:nvPr>
        </p:nvSpPr>
        <p:spPr/>
        <p:txBody>
          <a:bodyPr/>
          <a:lstStyle/>
          <a:p>
            <a:r>
              <a:rPr lang="en-US"/>
              <a:t>Business Use Only</a:t>
            </a:r>
            <a:endParaRPr lang="en-US" dirty="0"/>
          </a:p>
        </p:txBody>
      </p:sp>
      <p:sp>
        <p:nvSpPr>
          <p:cNvPr id="4" name="Slide Number Placeholder 3"/>
          <p:cNvSpPr>
            <a:spLocks noGrp="1"/>
          </p:cNvSpPr>
          <p:nvPr>
            <p:ph type="sldNum" sz="quarter" idx="15"/>
          </p:nvPr>
        </p:nvSpPr>
        <p:spPr/>
        <p:txBody>
          <a:bodyPr/>
          <a:lstStyle/>
          <a:p>
            <a:fld id="{47547CF9-5B10-D24F-A8D7-45A9778164F7}" type="slidenum">
              <a:rPr lang="uk-UA" smtClean="0"/>
              <a:pPr/>
              <a:t>‹#›</a:t>
            </a:fld>
            <a:endParaRPr lang="uk-UA" dirty="0"/>
          </a:p>
        </p:txBody>
      </p:sp>
      <p:sp>
        <p:nvSpPr>
          <p:cNvPr id="9" name="Content Placeholder 2"/>
          <p:cNvSpPr>
            <a:spLocks noGrp="1"/>
          </p:cNvSpPr>
          <p:nvPr>
            <p:ph sz="half" idx="17" hasCustomPrompt="1"/>
          </p:nvPr>
        </p:nvSpPr>
        <p:spPr>
          <a:xfrm>
            <a:off x="685800" y="2057400"/>
            <a:ext cx="7772400" cy="3474720"/>
          </a:xfrm>
          <a:solidFill>
            <a:srgbClr val="CCCCCC"/>
          </a:solidFill>
        </p:spPr>
        <p:txBody>
          <a:bodyPr anchor="ctr" anchorCtr="0">
            <a:normAutofit/>
          </a:bodyPr>
          <a:lstStyle>
            <a:lvl1pPr marL="0" indent="0" algn="ctr">
              <a:spcBef>
                <a:spcPts val="0"/>
              </a:spcBef>
              <a:buNone/>
              <a:defRPr sz="1200"/>
            </a:lvl1pPr>
            <a:lvl2pPr marL="0" indent="0" algn="ctr">
              <a:spcBef>
                <a:spcPts val="0"/>
              </a:spcBef>
              <a:buNone/>
              <a:defRPr sz="1200"/>
            </a:lvl2pPr>
            <a:lvl3pPr marL="0" indent="0" algn="ctr">
              <a:spcBef>
                <a:spcPts val="0"/>
              </a:spcBef>
              <a:buNone/>
              <a:defRPr sz="1200"/>
            </a:lvl3pPr>
            <a:lvl4pPr marL="0" indent="0" algn="ctr">
              <a:spcBef>
                <a:spcPts val="0"/>
              </a:spcBef>
              <a:buNone/>
              <a:defRPr sz="1200"/>
            </a:lvl4pPr>
            <a:lvl5pPr marL="0" indent="0" algn="ctr">
              <a:spcBef>
                <a:spcPts val="0"/>
              </a:spcBef>
              <a:buNone/>
              <a:defRPr sz="1200"/>
            </a:lvl5pPr>
            <a:lvl6pPr>
              <a:defRPr sz="1800"/>
            </a:lvl6pPr>
            <a:lvl7pPr>
              <a:defRPr sz="1800"/>
            </a:lvl7pPr>
            <a:lvl8pPr>
              <a:defRPr sz="1800"/>
            </a:lvl8pPr>
            <a:lvl9pPr>
              <a:defRPr sz="1800"/>
            </a:lvl9pPr>
          </a:lstStyle>
          <a:p>
            <a:pPr lvl="0"/>
            <a:r>
              <a:rPr lang="en-US" dirty="0"/>
              <a:t>Insert picture. Get approved pictures at http://</a:t>
            </a:r>
            <a:r>
              <a:rPr lang="en-US" dirty="0" err="1"/>
              <a:t>www.novartisbrandlab.com</a:t>
            </a:r>
            <a:r>
              <a:rPr lang="en-US" dirty="0"/>
              <a:t>/resources/library</a:t>
            </a:r>
          </a:p>
        </p:txBody>
      </p:sp>
    </p:spTree>
    <p:extLst>
      <p:ext uri="{BB962C8B-B14F-4D97-AF65-F5344CB8AC3E}">
        <p14:creationId xmlns:p14="http://schemas.microsoft.com/office/powerpoint/2010/main" val="26620877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and 2 Pictures">
    <p:spTree>
      <p:nvGrpSpPr>
        <p:cNvPr id="1" name=""/>
        <p:cNvGrpSpPr/>
        <p:nvPr/>
      </p:nvGrpSpPr>
      <p:grpSpPr>
        <a:xfrm>
          <a:off x="0" y="0"/>
          <a:ext cx="0" cy="0"/>
          <a:chOff x="0" y="0"/>
          <a:chExt cx="0" cy="0"/>
        </a:xfrm>
      </p:grpSpPr>
      <p:sp>
        <p:nvSpPr>
          <p:cNvPr id="12" name="Text Placeholder 7"/>
          <p:cNvSpPr>
            <a:spLocks noGrp="1"/>
          </p:cNvSpPr>
          <p:nvPr>
            <p:ph type="body" sz="quarter" idx="13" hasCustomPrompt="1"/>
          </p:nvPr>
        </p:nvSpPr>
        <p:spPr>
          <a:xfrm>
            <a:off x="685800" y="5623561"/>
            <a:ext cx="3794760" cy="410528"/>
          </a:xfrm>
        </p:spPr>
        <p:txBody>
          <a:bodyPr anchor="t" anchorCtr="0">
            <a:noAutofit/>
          </a:bodyPr>
          <a:lstStyle>
            <a:lvl1pPr marL="0" indent="0">
              <a:spcBef>
                <a:spcPts val="0"/>
              </a:spcBef>
              <a:buFont typeface="Arial"/>
              <a:buNone/>
              <a:defRPr sz="1200" b="1" baseline="0">
                <a:solidFill>
                  <a:srgbClr val="000000"/>
                </a:solidFill>
              </a:defRPr>
            </a:lvl1pPr>
            <a:lvl2pPr marL="0" indent="0">
              <a:spcBef>
                <a:spcPts val="0"/>
              </a:spcBef>
              <a:buFont typeface="Arial"/>
              <a:buNone/>
              <a:defRPr sz="1200" b="1">
                <a:solidFill>
                  <a:srgbClr val="000000"/>
                </a:solidFill>
              </a:defRPr>
            </a:lvl2pPr>
            <a:lvl3pPr marL="0" indent="0">
              <a:spcBef>
                <a:spcPts val="0"/>
              </a:spcBef>
              <a:buFont typeface="Arial"/>
              <a:buNone/>
              <a:defRPr sz="1200" b="1">
                <a:solidFill>
                  <a:srgbClr val="000000"/>
                </a:solidFill>
              </a:defRPr>
            </a:lvl3pPr>
            <a:lvl4pPr marL="0" indent="0">
              <a:spcBef>
                <a:spcPts val="0"/>
              </a:spcBef>
              <a:buFont typeface="Arial"/>
              <a:buNone/>
              <a:defRPr sz="1200" b="1">
                <a:solidFill>
                  <a:srgbClr val="000000"/>
                </a:solidFill>
              </a:defRPr>
            </a:lvl4pPr>
            <a:lvl5pPr marL="0" indent="0">
              <a:spcBef>
                <a:spcPts val="0"/>
              </a:spcBef>
              <a:buFont typeface="Arial"/>
              <a:buNone/>
              <a:defRPr sz="1200" b="1">
                <a:solidFill>
                  <a:srgbClr val="000000"/>
                </a:solidFill>
              </a:defRPr>
            </a:lvl5pPr>
          </a:lstStyle>
          <a:p>
            <a:pPr lvl="0"/>
            <a:r>
              <a:rPr lang="en-US" dirty="0"/>
              <a:t>Optional picture caption</a:t>
            </a:r>
          </a:p>
        </p:txBody>
      </p:sp>
      <p:sp>
        <p:nvSpPr>
          <p:cNvPr id="13" name="Text Placeholder 7"/>
          <p:cNvSpPr>
            <a:spLocks noGrp="1"/>
          </p:cNvSpPr>
          <p:nvPr>
            <p:ph type="body" sz="quarter" idx="15" hasCustomPrompt="1"/>
          </p:nvPr>
        </p:nvSpPr>
        <p:spPr>
          <a:xfrm>
            <a:off x="4663440" y="5623561"/>
            <a:ext cx="3794760" cy="410528"/>
          </a:xfrm>
        </p:spPr>
        <p:txBody>
          <a:bodyPr anchor="t" anchorCtr="0">
            <a:noAutofit/>
          </a:bodyPr>
          <a:lstStyle>
            <a:lvl1pPr marL="0" indent="0">
              <a:spcBef>
                <a:spcPts val="0"/>
              </a:spcBef>
              <a:buFont typeface="Arial"/>
              <a:buNone/>
              <a:defRPr sz="1200" b="1" baseline="0">
                <a:solidFill>
                  <a:srgbClr val="000000"/>
                </a:solidFill>
              </a:defRPr>
            </a:lvl1pPr>
            <a:lvl2pPr marL="0" indent="0">
              <a:spcBef>
                <a:spcPts val="0"/>
              </a:spcBef>
              <a:buFont typeface="Arial"/>
              <a:buNone/>
              <a:defRPr sz="1200" b="1">
                <a:solidFill>
                  <a:srgbClr val="000000"/>
                </a:solidFill>
              </a:defRPr>
            </a:lvl2pPr>
            <a:lvl3pPr marL="0" indent="0">
              <a:spcBef>
                <a:spcPts val="0"/>
              </a:spcBef>
              <a:buFont typeface="Arial"/>
              <a:buNone/>
              <a:defRPr sz="1200" b="1">
                <a:solidFill>
                  <a:srgbClr val="000000"/>
                </a:solidFill>
              </a:defRPr>
            </a:lvl3pPr>
            <a:lvl4pPr marL="0" indent="0">
              <a:spcBef>
                <a:spcPts val="0"/>
              </a:spcBef>
              <a:buFont typeface="Arial"/>
              <a:buNone/>
              <a:defRPr sz="1200" b="1">
                <a:solidFill>
                  <a:srgbClr val="000000"/>
                </a:solidFill>
              </a:defRPr>
            </a:lvl4pPr>
            <a:lvl5pPr marL="0" indent="0">
              <a:spcBef>
                <a:spcPts val="0"/>
              </a:spcBef>
              <a:buFont typeface="Arial"/>
              <a:buNone/>
              <a:defRPr sz="1200" b="1">
                <a:solidFill>
                  <a:srgbClr val="000000"/>
                </a:solidFill>
              </a:defRPr>
            </a:lvl5pPr>
          </a:lstStyle>
          <a:p>
            <a:pPr lvl="0"/>
            <a:r>
              <a:rPr lang="en-US" dirty="0"/>
              <a:t>Optional picture caption</a:t>
            </a:r>
          </a:p>
        </p:txBody>
      </p:sp>
      <p:sp>
        <p:nvSpPr>
          <p:cNvPr id="2" name="Title 1"/>
          <p:cNvSpPr>
            <a:spLocks noGrp="1"/>
          </p:cNvSpPr>
          <p:nvPr>
            <p:ph type="title"/>
          </p:nvPr>
        </p:nvSpPr>
        <p:spPr/>
        <p:txBody>
          <a:bodyPr/>
          <a:lstStyle/>
          <a:p>
            <a:r>
              <a:rPr lang="en-US"/>
              <a:t>Click to edit Master title style</a:t>
            </a:r>
            <a:endParaRPr lang="en-US" dirty="0"/>
          </a:p>
        </p:txBody>
      </p:sp>
      <p:sp>
        <p:nvSpPr>
          <p:cNvPr id="9" name="Text Placeholder 7"/>
          <p:cNvSpPr>
            <a:spLocks noGrp="1"/>
          </p:cNvSpPr>
          <p:nvPr>
            <p:ph type="body" sz="quarter" idx="12" hasCustomPrompt="1"/>
          </p:nvPr>
        </p:nvSpPr>
        <p:spPr>
          <a:xfrm>
            <a:off x="685800" y="1508761"/>
            <a:ext cx="7772400" cy="453839"/>
          </a:xfrm>
        </p:spPr>
        <p:txBody>
          <a:bodyPr anchor="t" anchorCtr="0">
            <a:normAutofit/>
          </a:bodyPr>
          <a:lstStyle>
            <a:lvl1pPr marL="0" indent="0">
              <a:spcBef>
                <a:spcPts val="0"/>
              </a:spcBef>
              <a:buFont typeface="Arial"/>
              <a:buNone/>
              <a:defRPr sz="2400" b="0" baseline="0">
                <a:solidFill>
                  <a:srgbClr val="000000"/>
                </a:solidFill>
              </a:defRPr>
            </a:lvl1pPr>
            <a:lvl2pPr marL="0" indent="0">
              <a:spcBef>
                <a:spcPts val="0"/>
              </a:spcBef>
              <a:buFont typeface="Arial"/>
              <a:buNone/>
              <a:defRPr sz="2400" b="0">
                <a:solidFill>
                  <a:srgbClr val="000000"/>
                </a:solidFill>
              </a:defRPr>
            </a:lvl2pPr>
            <a:lvl3pPr marL="0" indent="0">
              <a:spcBef>
                <a:spcPts val="0"/>
              </a:spcBef>
              <a:buFont typeface="Arial"/>
              <a:buNone/>
              <a:defRPr sz="2400" b="0">
                <a:solidFill>
                  <a:srgbClr val="000000"/>
                </a:solidFill>
              </a:defRPr>
            </a:lvl3pPr>
            <a:lvl4pPr marL="0" indent="0">
              <a:spcBef>
                <a:spcPts val="0"/>
              </a:spcBef>
              <a:buFont typeface="Arial"/>
              <a:buNone/>
              <a:defRPr sz="2400" b="0">
                <a:solidFill>
                  <a:srgbClr val="000000"/>
                </a:solidFill>
              </a:defRPr>
            </a:lvl4pPr>
            <a:lvl5pPr marL="0" indent="0">
              <a:spcBef>
                <a:spcPts val="0"/>
              </a:spcBef>
              <a:buFont typeface="Arial"/>
              <a:buNone/>
              <a:defRPr sz="2400" b="0">
                <a:solidFill>
                  <a:srgbClr val="000000"/>
                </a:solidFill>
              </a:defRPr>
            </a:lvl5pPr>
          </a:lstStyle>
          <a:p>
            <a:pPr lvl="0"/>
            <a:r>
              <a:rPr lang="en-US" dirty="0"/>
              <a:t>Optional picture title</a:t>
            </a:r>
          </a:p>
        </p:txBody>
      </p:sp>
      <p:sp>
        <p:nvSpPr>
          <p:cNvPr id="3" name="Footer Placeholder 2"/>
          <p:cNvSpPr>
            <a:spLocks noGrp="1"/>
          </p:cNvSpPr>
          <p:nvPr>
            <p:ph type="ftr" sz="quarter" idx="16"/>
          </p:nvPr>
        </p:nvSpPr>
        <p:spPr/>
        <p:txBody>
          <a:bodyPr/>
          <a:lstStyle/>
          <a:p>
            <a:r>
              <a:rPr lang="en-US"/>
              <a:t>Business Use Only</a:t>
            </a:r>
            <a:endParaRPr lang="en-US" dirty="0"/>
          </a:p>
        </p:txBody>
      </p:sp>
      <p:sp>
        <p:nvSpPr>
          <p:cNvPr id="4" name="Slide Number Placeholder 3"/>
          <p:cNvSpPr>
            <a:spLocks noGrp="1"/>
          </p:cNvSpPr>
          <p:nvPr>
            <p:ph type="sldNum" sz="quarter" idx="17"/>
          </p:nvPr>
        </p:nvSpPr>
        <p:spPr/>
        <p:txBody>
          <a:bodyPr/>
          <a:lstStyle/>
          <a:p>
            <a:fld id="{47547CF9-5B10-D24F-A8D7-45A9778164F7}" type="slidenum">
              <a:rPr lang="uk-UA" smtClean="0"/>
              <a:pPr/>
              <a:t>‹#›</a:t>
            </a:fld>
            <a:endParaRPr lang="uk-UA" dirty="0"/>
          </a:p>
        </p:txBody>
      </p:sp>
      <p:sp>
        <p:nvSpPr>
          <p:cNvPr id="14" name="Content Placeholder 2"/>
          <p:cNvSpPr>
            <a:spLocks noGrp="1"/>
          </p:cNvSpPr>
          <p:nvPr>
            <p:ph sz="half" idx="18" hasCustomPrompt="1"/>
          </p:nvPr>
        </p:nvSpPr>
        <p:spPr>
          <a:xfrm>
            <a:off x="685800" y="2057400"/>
            <a:ext cx="3794760" cy="3474720"/>
          </a:xfrm>
          <a:solidFill>
            <a:srgbClr val="CCCCCC"/>
          </a:solidFill>
        </p:spPr>
        <p:txBody>
          <a:bodyPr anchor="ctr" anchorCtr="0">
            <a:normAutofit/>
          </a:bodyPr>
          <a:lstStyle>
            <a:lvl1pPr marL="0" indent="0" algn="ctr">
              <a:spcBef>
                <a:spcPts val="0"/>
              </a:spcBef>
              <a:buNone/>
              <a:defRPr sz="1200"/>
            </a:lvl1pPr>
            <a:lvl2pPr marL="0" indent="0" algn="ctr">
              <a:spcBef>
                <a:spcPts val="0"/>
              </a:spcBef>
              <a:buNone/>
              <a:defRPr sz="1200"/>
            </a:lvl2pPr>
            <a:lvl3pPr marL="0" indent="0" algn="ctr">
              <a:spcBef>
                <a:spcPts val="0"/>
              </a:spcBef>
              <a:buNone/>
              <a:defRPr sz="1200"/>
            </a:lvl3pPr>
            <a:lvl4pPr marL="0" indent="0" algn="ctr">
              <a:spcBef>
                <a:spcPts val="0"/>
              </a:spcBef>
              <a:buNone/>
              <a:defRPr sz="1200"/>
            </a:lvl4pPr>
            <a:lvl5pPr marL="0" indent="0" algn="ctr">
              <a:spcBef>
                <a:spcPts val="0"/>
              </a:spcBef>
              <a:buNone/>
              <a:defRPr sz="1200"/>
            </a:lvl5pPr>
            <a:lvl6pPr>
              <a:defRPr sz="1800"/>
            </a:lvl6pPr>
            <a:lvl7pPr>
              <a:defRPr sz="1800"/>
            </a:lvl7pPr>
            <a:lvl8pPr>
              <a:defRPr sz="1800"/>
            </a:lvl8pPr>
            <a:lvl9pPr>
              <a:defRPr sz="1800"/>
            </a:lvl9pPr>
          </a:lstStyle>
          <a:p>
            <a:pPr lvl="0"/>
            <a:r>
              <a:rPr lang="en-US" dirty="0"/>
              <a:t>Insert picture. Get approved pictures at http://</a:t>
            </a:r>
            <a:r>
              <a:rPr lang="en-US" dirty="0" err="1"/>
              <a:t>www.novartisbrandlab.com</a:t>
            </a:r>
            <a:r>
              <a:rPr lang="en-US" dirty="0"/>
              <a:t>/resources/library</a:t>
            </a:r>
          </a:p>
        </p:txBody>
      </p:sp>
      <p:sp>
        <p:nvSpPr>
          <p:cNvPr id="15" name="Content Placeholder 2"/>
          <p:cNvSpPr>
            <a:spLocks noGrp="1"/>
          </p:cNvSpPr>
          <p:nvPr>
            <p:ph sz="half" idx="19" hasCustomPrompt="1"/>
          </p:nvPr>
        </p:nvSpPr>
        <p:spPr>
          <a:xfrm>
            <a:off x="4663440" y="2057400"/>
            <a:ext cx="3794760" cy="3474720"/>
          </a:xfrm>
          <a:solidFill>
            <a:srgbClr val="CCCCCC"/>
          </a:solidFill>
        </p:spPr>
        <p:txBody>
          <a:bodyPr anchor="ctr" anchorCtr="0">
            <a:normAutofit/>
          </a:bodyPr>
          <a:lstStyle>
            <a:lvl1pPr marL="0" indent="0" algn="ctr">
              <a:spcBef>
                <a:spcPts val="0"/>
              </a:spcBef>
              <a:buNone/>
              <a:defRPr sz="1200"/>
            </a:lvl1pPr>
            <a:lvl2pPr marL="0" indent="0" algn="ctr">
              <a:spcBef>
                <a:spcPts val="0"/>
              </a:spcBef>
              <a:buNone/>
              <a:defRPr sz="1200"/>
            </a:lvl2pPr>
            <a:lvl3pPr marL="0" indent="0" algn="ctr">
              <a:spcBef>
                <a:spcPts val="0"/>
              </a:spcBef>
              <a:buNone/>
              <a:defRPr sz="1200"/>
            </a:lvl3pPr>
            <a:lvl4pPr marL="0" indent="0" algn="ctr">
              <a:spcBef>
                <a:spcPts val="0"/>
              </a:spcBef>
              <a:buNone/>
              <a:defRPr sz="1200"/>
            </a:lvl4pPr>
            <a:lvl5pPr marL="0" indent="0" algn="ctr">
              <a:spcBef>
                <a:spcPts val="0"/>
              </a:spcBef>
              <a:buNone/>
              <a:defRPr sz="1200"/>
            </a:lvl5pPr>
            <a:lvl6pPr>
              <a:defRPr sz="1800"/>
            </a:lvl6pPr>
            <a:lvl7pPr>
              <a:defRPr sz="1800"/>
            </a:lvl7pPr>
            <a:lvl8pPr>
              <a:defRPr sz="1800"/>
            </a:lvl8pPr>
            <a:lvl9pPr>
              <a:defRPr sz="1800"/>
            </a:lvl9pPr>
          </a:lstStyle>
          <a:p>
            <a:pPr lvl="0"/>
            <a:r>
              <a:rPr lang="en-US" dirty="0"/>
              <a:t>Insert picture. Get approved pictures at http://</a:t>
            </a:r>
            <a:r>
              <a:rPr lang="en-US" dirty="0" err="1"/>
              <a:t>www.novartisbrandlab.com</a:t>
            </a:r>
            <a:r>
              <a:rPr lang="en-US" dirty="0"/>
              <a:t>/resources/library</a:t>
            </a:r>
          </a:p>
        </p:txBody>
      </p:sp>
    </p:spTree>
    <p:extLst>
      <p:ext uri="{BB962C8B-B14F-4D97-AF65-F5344CB8AC3E}">
        <p14:creationId xmlns:p14="http://schemas.microsoft.com/office/powerpoint/2010/main" val="36236452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and 3 Pictures">
    <p:spTree>
      <p:nvGrpSpPr>
        <p:cNvPr id="1" name=""/>
        <p:cNvGrpSpPr/>
        <p:nvPr/>
      </p:nvGrpSpPr>
      <p:grpSpPr>
        <a:xfrm>
          <a:off x="0" y="0"/>
          <a:ext cx="0" cy="0"/>
          <a:chOff x="0" y="0"/>
          <a:chExt cx="0" cy="0"/>
        </a:xfrm>
      </p:grpSpPr>
      <p:sp>
        <p:nvSpPr>
          <p:cNvPr id="16" name="Text Placeholder 7"/>
          <p:cNvSpPr>
            <a:spLocks noGrp="1"/>
          </p:cNvSpPr>
          <p:nvPr>
            <p:ph type="body" sz="quarter" idx="13" hasCustomPrompt="1"/>
          </p:nvPr>
        </p:nvSpPr>
        <p:spPr>
          <a:xfrm>
            <a:off x="685800" y="5623561"/>
            <a:ext cx="2468880" cy="410528"/>
          </a:xfrm>
        </p:spPr>
        <p:txBody>
          <a:bodyPr anchor="t" anchorCtr="0">
            <a:noAutofit/>
          </a:bodyPr>
          <a:lstStyle>
            <a:lvl1pPr marL="0" indent="0">
              <a:spcBef>
                <a:spcPts val="0"/>
              </a:spcBef>
              <a:buFont typeface="Arial"/>
              <a:buNone/>
              <a:defRPr sz="1200" b="1" baseline="0">
                <a:solidFill>
                  <a:srgbClr val="000000"/>
                </a:solidFill>
              </a:defRPr>
            </a:lvl1pPr>
            <a:lvl2pPr marL="0" indent="0">
              <a:spcBef>
                <a:spcPts val="0"/>
              </a:spcBef>
              <a:buFont typeface="Arial"/>
              <a:buNone/>
              <a:defRPr sz="1200" b="1">
                <a:solidFill>
                  <a:srgbClr val="000000"/>
                </a:solidFill>
              </a:defRPr>
            </a:lvl2pPr>
            <a:lvl3pPr marL="0" indent="0">
              <a:spcBef>
                <a:spcPts val="0"/>
              </a:spcBef>
              <a:buFont typeface="Arial"/>
              <a:buNone/>
              <a:defRPr sz="1200" b="1">
                <a:solidFill>
                  <a:srgbClr val="000000"/>
                </a:solidFill>
              </a:defRPr>
            </a:lvl3pPr>
            <a:lvl4pPr marL="0" indent="0">
              <a:spcBef>
                <a:spcPts val="0"/>
              </a:spcBef>
              <a:buFont typeface="Arial"/>
              <a:buNone/>
              <a:defRPr sz="1200" b="1">
                <a:solidFill>
                  <a:srgbClr val="000000"/>
                </a:solidFill>
              </a:defRPr>
            </a:lvl4pPr>
            <a:lvl5pPr marL="0" indent="0">
              <a:spcBef>
                <a:spcPts val="0"/>
              </a:spcBef>
              <a:buFont typeface="Arial"/>
              <a:buNone/>
              <a:defRPr sz="1200" b="1">
                <a:solidFill>
                  <a:srgbClr val="000000"/>
                </a:solidFill>
              </a:defRPr>
            </a:lvl5pPr>
          </a:lstStyle>
          <a:p>
            <a:pPr lvl="0"/>
            <a:r>
              <a:rPr lang="en-US" dirty="0"/>
              <a:t>Optional picture caption</a:t>
            </a:r>
          </a:p>
        </p:txBody>
      </p:sp>
      <p:sp>
        <p:nvSpPr>
          <p:cNvPr id="17" name="Text Placeholder 7"/>
          <p:cNvSpPr>
            <a:spLocks noGrp="1"/>
          </p:cNvSpPr>
          <p:nvPr>
            <p:ph type="body" sz="quarter" idx="18" hasCustomPrompt="1"/>
          </p:nvPr>
        </p:nvSpPr>
        <p:spPr>
          <a:xfrm>
            <a:off x="3337560" y="5623561"/>
            <a:ext cx="2468880" cy="410528"/>
          </a:xfrm>
        </p:spPr>
        <p:txBody>
          <a:bodyPr anchor="t" anchorCtr="0">
            <a:noAutofit/>
          </a:bodyPr>
          <a:lstStyle>
            <a:lvl1pPr marL="0" indent="0">
              <a:spcBef>
                <a:spcPts val="0"/>
              </a:spcBef>
              <a:buFont typeface="Arial"/>
              <a:buNone/>
              <a:defRPr sz="1200" b="1" baseline="0">
                <a:solidFill>
                  <a:srgbClr val="000000"/>
                </a:solidFill>
              </a:defRPr>
            </a:lvl1pPr>
            <a:lvl2pPr marL="0" indent="0">
              <a:spcBef>
                <a:spcPts val="0"/>
              </a:spcBef>
              <a:buFont typeface="Arial"/>
              <a:buNone/>
              <a:defRPr sz="1200" b="1">
                <a:solidFill>
                  <a:srgbClr val="000000"/>
                </a:solidFill>
              </a:defRPr>
            </a:lvl2pPr>
            <a:lvl3pPr marL="0" indent="0">
              <a:spcBef>
                <a:spcPts val="0"/>
              </a:spcBef>
              <a:buFont typeface="Arial"/>
              <a:buNone/>
              <a:defRPr sz="1200" b="1">
                <a:solidFill>
                  <a:srgbClr val="000000"/>
                </a:solidFill>
              </a:defRPr>
            </a:lvl3pPr>
            <a:lvl4pPr marL="0" indent="0">
              <a:spcBef>
                <a:spcPts val="0"/>
              </a:spcBef>
              <a:buFont typeface="Arial"/>
              <a:buNone/>
              <a:defRPr sz="1200" b="1">
                <a:solidFill>
                  <a:srgbClr val="000000"/>
                </a:solidFill>
              </a:defRPr>
            </a:lvl4pPr>
            <a:lvl5pPr marL="0" indent="0">
              <a:spcBef>
                <a:spcPts val="0"/>
              </a:spcBef>
              <a:buFont typeface="Arial"/>
              <a:buNone/>
              <a:defRPr sz="1200" b="1">
                <a:solidFill>
                  <a:srgbClr val="000000"/>
                </a:solidFill>
              </a:defRPr>
            </a:lvl5pPr>
          </a:lstStyle>
          <a:p>
            <a:pPr lvl="0"/>
            <a:r>
              <a:rPr lang="en-US" dirty="0"/>
              <a:t>Optional picture caption</a:t>
            </a:r>
          </a:p>
        </p:txBody>
      </p:sp>
      <p:sp>
        <p:nvSpPr>
          <p:cNvPr id="18" name="Text Placeholder 7"/>
          <p:cNvSpPr>
            <a:spLocks noGrp="1"/>
          </p:cNvSpPr>
          <p:nvPr>
            <p:ph type="body" sz="quarter" idx="19" hasCustomPrompt="1"/>
          </p:nvPr>
        </p:nvSpPr>
        <p:spPr>
          <a:xfrm>
            <a:off x="5989320" y="5623561"/>
            <a:ext cx="2468880" cy="410528"/>
          </a:xfrm>
        </p:spPr>
        <p:txBody>
          <a:bodyPr anchor="t" anchorCtr="0">
            <a:noAutofit/>
          </a:bodyPr>
          <a:lstStyle>
            <a:lvl1pPr marL="0" indent="0">
              <a:spcBef>
                <a:spcPts val="0"/>
              </a:spcBef>
              <a:buFont typeface="Arial"/>
              <a:buNone/>
              <a:defRPr sz="1200" b="1" baseline="0">
                <a:solidFill>
                  <a:srgbClr val="000000"/>
                </a:solidFill>
              </a:defRPr>
            </a:lvl1pPr>
            <a:lvl2pPr marL="0" indent="0">
              <a:spcBef>
                <a:spcPts val="0"/>
              </a:spcBef>
              <a:buFont typeface="Arial"/>
              <a:buNone/>
              <a:defRPr sz="1200" b="1">
                <a:solidFill>
                  <a:srgbClr val="000000"/>
                </a:solidFill>
              </a:defRPr>
            </a:lvl2pPr>
            <a:lvl3pPr marL="0" indent="0">
              <a:spcBef>
                <a:spcPts val="0"/>
              </a:spcBef>
              <a:buFont typeface="Arial"/>
              <a:buNone/>
              <a:defRPr sz="1200" b="1">
                <a:solidFill>
                  <a:srgbClr val="000000"/>
                </a:solidFill>
              </a:defRPr>
            </a:lvl3pPr>
            <a:lvl4pPr marL="0" indent="0">
              <a:spcBef>
                <a:spcPts val="0"/>
              </a:spcBef>
              <a:buFont typeface="Arial"/>
              <a:buNone/>
              <a:defRPr sz="1200" b="1">
                <a:solidFill>
                  <a:srgbClr val="000000"/>
                </a:solidFill>
              </a:defRPr>
            </a:lvl4pPr>
            <a:lvl5pPr marL="0" indent="0">
              <a:spcBef>
                <a:spcPts val="0"/>
              </a:spcBef>
              <a:buFont typeface="Arial"/>
              <a:buNone/>
              <a:defRPr sz="1200" b="1">
                <a:solidFill>
                  <a:srgbClr val="000000"/>
                </a:solidFill>
              </a:defRPr>
            </a:lvl5pPr>
          </a:lstStyle>
          <a:p>
            <a:pPr lvl="0"/>
            <a:r>
              <a:rPr lang="en-US" dirty="0"/>
              <a:t>Optional picture caption</a:t>
            </a:r>
          </a:p>
        </p:txBody>
      </p:sp>
      <p:sp>
        <p:nvSpPr>
          <p:cNvPr id="4" name="Title 3"/>
          <p:cNvSpPr>
            <a:spLocks noGrp="1"/>
          </p:cNvSpPr>
          <p:nvPr>
            <p:ph type="title"/>
          </p:nvPr>
        </p:nvSpPr>
        <p:spPr/>
        <p:txBody>
          <a:bodyPr/>
          <a:lstStyle/>
          <a:p>
            <a:r>
              <a:rPr lang="en-US"/>
              <a:t>Click to edit Master title style</a:t>
            </a:r>
            <a:endParaRPr lang="en-US" dirty="0"/>
          </a:p>
        </p:txBody>
      </p:sp>
      <p:sp>
        <p:nvSpPr>
          <p:cNvPr id="12" name="Text Placeholder 7"/>
          <p:cNvSpPr>
            <a:spLocks noGrp="1"/>
          </p:cNvSpPr>
          <p:nvPr>
            <p:ph type="body" sz="quarter" idx="12" hasCustomPrompt="1"/>
          </p:nvPr>
        </p:nvSpPr>
        <p:spPr>
          <a:xfrm>
            <a:off x="685800" y="1508761"/>
            <a:ext cx="7772400" cy="453839"/>
          </a:xfrm>
        </p:spPr>
        <p:txBody>
          <a:bodyPr anchor="t" anchorCtr="0">
            <a:normAutofit/>
          </a:bodyPr>
          <a:lstStyle>
            <a:lvl1pPr marL="0" indent="0">
              <a:spcBef>
                <a:spcPts val="0"/>
              </a:spcBef>
              <a:buFont typeface="Arial"/>
              <a:buNone/>
              <a:defRPr sz="2400" b="0" baseline="0">
                <a:solidFill>
                  <a:srgbClr val="000000"/>
                </a:solidFill>
              </a:defRPr>
            </a:lvl1pPr>
            <a:lvl2pPr marL="0" indent="0">
              <a:spcBef>
                <a:spcPts val="0"/>
              </a:spcBef>
              <a:buFont typeface="Arial"/>
              <a:buNone/>
              <a:defRPr sz="2400" b="0">
                <a:solidFill>
                  <a:srgbClr val="000000"/>
                </a:solidFill>
              </a:defRPr>
            </a:lvl2pPr>
            <a:lvl3pPr marL="0" indent="0">
              <a:spcBef>
                <a:spcPts val="0"/>
              </a:spcBef>
              <a:buFont typeface="Arial"/>
              <a:buNone/>
              <a:defRPr sz="2400" b="0">
                <a:solidFill>
                  <a:srgbClr val="000000"/>
                </a:solidFill>
              </a:defRPr>
            </a:lvl3pPr>
            <a:lvl4pPr marL="0" indent="0">
              <a:spcBef>
                <a:spcPts val="0"/>
              </a:spcBef>
              <a:buFont typeface="Arial"/>
              <a:buNone/>
              <a:defRPr sz="2400" b="0">
                <a:solidFill>
                  <a:srgbClr val="000000"/>
                </a:solidFill>
              </a:defRPr>
            </a:lvl4pPr>
            <a:lvl5pPr marL="0" indent="0">
              <a:spcBef>
                <a:spcPts val="0"/>
              </a:spcBef>
              <a:buFont typeface="Arial"/>
              <a:buNone/>
              <a:defRPr sz="2400" b="0">
                <a:solidFill>
                  <a:srgbClr val="000000"/>
                </a:solidFill>
              </a:defRPr>
            </a:lvl5pPr>
          </a:lstStyle>
          <a:p>
            <a:pPr lvl="0"/>
            <a:r>
              <a:rPr lang="en-US" dirty="0"/>
              <a:t>Optional picture title</a:t>
            </a:r>
          </a:p>
        </p:txBody>
      </p:sp>
      <p:sp>
        <p:nvSpPr>
          <p:cNvPr id="2" name="Footer Placeholder 1"/>
          <p:cNvSpPr>
            <a:spLocks noGrp="1"/>
          </p:cNvSpPr>
          <p:nvPr>
            <p:ph type="ftr" sz="quarter" idx="20"/>
          </p:nvPr>
        </p:nvSpPr>
        <p:spPr/>
        <p:txBody>
          <a:bodyPr/>
          <a:lstStyle/>
          <a:p>
            <a:r>
              <a:rPr lang="en-US"/>
              <a:t>Business Use Only</a:t>
            </a:r>
            <a:endParaRPr lang="en-US" dirty="0"/>
          </a:p>
        </p:txBody>
      </p:sp>
      <p:sp>
        <p:nvSpPr>
          <p:cNvPr id="3" name="Slide Number Placeholder 2"/>
          <p:cNvSpPr>
            <a:spLocks noGrp="1"/>
          </p:cNvSpPr>
          <p:nvPr>
            <p:ph type="sldNum" sz="quarter" idx="21"/>
          </p:nvPr>
        </p:nvSpPr>
        <p:spPr/>
        <p:txBody>
          <a:bodyPr/>
          <a:lstStyle/>
          <a:p>
            <a:fld id="{47547CF9-5B10-D24F-A8D7-45A9778164F7}" type="slidenum">
              <a:rPr lang="uk-UA" smtClean="0"/>
              <a:pPr/>
              <a:t>‹#›</a:t>
            </a:fld>
            <a:endParaRPr lang="uk-UA" dirty="0"/>
          </a:p>
        </p:txBody>
      </p:sp>
      <p:sp>
        <p:nvSpPr>
          <p:cNvPr id="19" name="Content Placeholder 2"/>
          <p:cNvSpPr>
            <a:spLocks noGrp="1"/>
          </p:cNvSpPr>
          <p:nvPr>
            <p:ph sz="half" idx="22" hasCustomPrompt="1"/>
          </p:nvPr>
        </p:nvSpPr>
        <p:spPr>
          <a:xfrm>
            <a:off x="685800" y="2057400"/>
            <a:ext cx="2468880" cy="3474720"/>
          </a:xfrm>
          <a:solidFill>
            <a:srgbClr val="CCCCCC"/>
          </a:solidFill>
        </p:spPr>
        <p:txBody>
          <a:bodyPr anchor="ctr" anchorCtr="0">
            <a:normAutofit/>
          </a:bodyPr>
          <a:lstStyle>
            <a:lvl1pPr marL="0" indent="0" algn="ctr">
              <a:spcBef>
                <a:spcPts val="0"/>
              </a:spcBef>
              <a:buNone/>
              <a:defRPr sz="1200"/>
            </a:lvl1pPr>
            <a:lvl2pPr marL="0" indent="0" algn="ctr">
              <a:spcBef>
                <a:spcPts val="0"/>
              </a:spcBef>
              <a:buNone/>
              <a:defRPr sz="1200"/>
            </a:lvl2pPr>
            <a:lvl3pPr marL="0" indent="0" algn="ctr">
              <a:spcBef>
                <a:spcPts val="0"/>
              </a:spcBef>
              <a:buNone/>
              <a:defRPr sz="1200"/>
            </a:lvl3pPr>
            <a:lvl4pPr marL="0" indent="0" algn="ctr">
              <a:spcBef>
                <a:spcPts val="0"/>
              </a:spcBef>
              <a:buNone/>
              <a:defRPr sz="1200"/>
            </a:lvl4pPr>
            <a:lvl5pPr marL="0" indent="0" algn="ctr">
              <a:spcBef>
                <a:spcPts val="0"/>
              </a:spcBef>
              <a:buNone/>
              <a:defRPr sz="1200"/>
            </a:lvl5pPr>
            <a:lvl6pPr>
              <a:defRPr sz="1800"/>
            </a:lvl6pPr>
            <a:lvl7pPr>
              <a:defRPr sz="1800"/>
            </a:lvl7pPr>
            <a:lvl8pPr>
              <a:defRPr sz="1800"/>
            </a:lvl8pPr>
            <a:lvl9pPr>
              <a:defRPr sz="1800"/>
            </a:lvl9pPr>
          </a:lstStyle>
          <a:p>
            <a:pPr lvl="0"/>
            <a:r>
              <a:rPr lang="en-US" dirty="0"/>
              <a:t>Insert picture. Get approved pictures at http://</a:t>
            </a:r>
            <a:r>
              <a:rPr lang="en-US" dirty="0" err="1"/>
              <a:t>www.novartisbrandlab.com</a:t>
            </a:r>
            <a:r>
              <a:rPr lang="en-US" dirty="0"/>
              <a:t>/resources/library</a:t>
            </a:r>
          </a:p>
        </p:txBody>
      </p:sp>
      <p:sp>
        <p:nvSpPr>
          <p:cNvPr id="20" name="Content Placeholder 2"/>
          <p:cNvSpPr>
            <a:spLocks noGrp="1"/>
          </p:cNvSpPr>
          <p:nvPr>
            <p:ph sz="half" idx="23" hasCustomPrompt="1"/>
          </p:nvPr>
        </p:nvSpPr>
        <p:spPr>
          <a:xfrm>
            <a:off x="3337560" y="2057400"/>
            <a:ext cx="2468880" cy="3474720"/>
          </a:xfrm>
          <a:solidFill>
            <a:srgbClr val="CCCCCC"/>
          </a:solidFill>
        </p:spPr>
        <p:txBody>
          <a:bodyPr anchor="ctr" anchorCtr="0">
            <a:normAutofit/>
          </a:bodyPr>
          <a:lstStyle>
            <a:lvl1pPr marL="0" indent="0" algn="ctr">
              <a:spcBef>
                <a:spcPts val="0"/>
              </a:spcBef>
              <a:buNone/>
              <a:defRPr sz="1200"/>
            </a:lvl1pPr>
            <a:lvl2pPr marL="0" indent="0" algn="ctr">
              <a:spcBef>
                <a:spcPts val="0"/>
              </a:spcBef>
              <a:buNone/>
              <a:defRPr sz="1200"/>
            </a:lvl2pPr>
            <a:lvl3pPr marL="0" indent="0" algn="ctr">
              <a:spcBef>
                <a:spcPts val="0"/>
              </a:spcBef>
              <a:buNone/>
              <a:defRPr sz="1200"/>
            </a:lvl3pPr>
            <a:lvl4pPr marL="0" indent="0" algn="ctr">
              <a:spcBef>
                <a:spcPts val="0"/>
              </a:spcBef>
              <a:buNone/>
              <a:defRPr sz="1200"/>
            </a:lvl4pPr>
            <a:lvl5pPr marL="0" indent="0" algn="ctr">
              <a:spcBef>
                <a:spcPts val="0"/>
              </a:spcBef>
              <a:buNone/>
              <a:defRPr sz="1200"/>
            </a:lvl5pPr>
            <a:lvl6pPr>
              <a:defRPr sz="1800"/>
            </a:lvl6pPr>
            <a:lvl7pPr>
              <a:defRPr sz="1800"/>
            </a:lvl7pPr>
            <a:lvl8pPr>
              <a:defRPr sz="1800"/>
            </a:lvl8pPr>
            <a:lvl9pPr>
              <a:defRPr sz="1800"/>
            </a:lvl9pPr>
          </a:lstStyle>
          <a:p>
            <a:pPr lvl="0"/>
            <a:r>
              <a:rPr lang="en-US" dirty="0"/>
              <a:t>Insert picture. Get approved pictures at http://</a:t>
            </a:r>
            <a:r>
              <a:rPr lang="en-US" dirty="0" err="1"/>
              <a:t>www.novartisbrandlab.com</a:t>
            </a:r>
            <a:r>
              <a:rPr lang="en-US" dirty="0"/>
              <a:t>/resources/library</a:t>
            </a:r>
          </a:p>
        </p:txBody>
      </p:sp>
      <p:sp>
        <p:nvSpPr>
          <p:cNvPr id="21" name="Content Placeholder 2"/>
          <p:cNvSpPr>
            <a:spLocks noGrp="1"/>
          </p:cNvSpPr>
          <p:nvPr>
            <p:ph sz="half" idx="24" hasCustomPrompt="1"/>
          </p:nvPr>
        </p:nvSpPr>
        <p:spPr>
          <a:xfrm>
            <a:off x="5989320" y="2057400"/>
            <a:ext cx="2468880" cy="3474720"/>
          </a:xfrm>
          <a:solidFill>
            <a:srgbClr val="CCCCCC"/>
          </a:solidFill>
        </p:spPr>
        <p:txBody>
          <a:bodyPr anchor="ctr" anchorCtr="0">
            <a:normAutofit/>
          </a:bodyPr>
          <a:lstStyle>
            <a:lvl1pPr marL="0" indent="0" algn="ctr">
              <a:spcBef>
                <a:spcPts val="0"/>
              </a:spcBef>
              <a:buNone/>
              <a:defRPr sz="1200"/>
            </a:lvl1pPr>
            <a:lvl2pPr marL="0" indent="0" algn="ctr">
              <a:spcBef>
                <a:spcPts val="0"/>
              </a:spcBef>
              <a:buNone/>
              <a:defRPr sz="1200"/>
            </a:lvl2pPr>
            <a:lvl3pPr marL="0" indent="0" algn="ctr">
              <a:spcBef>
                <a:spcPts val="0"/>
              </a:spcBef>
              <a:buNone/>
              <a:defRPr sz="1200"/>
            </a:lvl3pPr>
            <a:lvl4pPr marL="0" indent="0" algn="ctr">
              <a:spcBef>
                <a:spcPts val="0"/>
              </a:spcBef>
              <a:buNone/>
              <a:defRPr sz="1200"/>
            </a:lvl4pPr>
            <a:lvl5pPr marL="0" indent="0" algn="ctr">
              <a:spcBef>
                <a:spcPts val="0"/>
              </a:spcBef>
              <a:buNone/>
              <a:defRPr sz="1200"/>
            </a:lvl5pPr>
            <a:lvl6pPr>
              <a:defRPr sz="1800"/>
            </a:lvl6pPr>
            <a:lvl7pPr>
              <a:defRPr sz="1800"/>
            </a:lvl7pPr>
            <a:lvl8pPr>
              <a:defRPr sz="1800"/>
            </a:lvl8pPr>
            <a:lvl9pPr>
              <a:defRPr sz="1800"/>
            </a:lvl9pPr>
          </a:lstStyle>
          <a:p>
            <a:pPr lvl="0"/>
            <a:r>
              <a:rPr lang="en-US" dirty="0"/>
              <a:t>Insert picture. Get approved pictures at http://</a:t>
            </a:r>
            <a:r>
              <a:rPr lang="en-US" dirty="0" err="1"/>
              <a:t>www.novartisbrandlab.com</a:t>
            </a:r>
            <a:r>
              <a:rPr lang="en-US" dirty="0"/>
              <a:t>/resources/library</a:t>
            </a:r>
          </a:p>
        </p:txBody>
      </p:sp>
    </p:spTree>
    <p:extLst>
      <p:ext uri="{BB962C8B-B14F-4D97-AF65-F5344CB8AC3E}">
        <p14:creationId xmlns:p14="http://schemas.microsoft.com/office/powerpoint/2010/main" val="11934072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0" y="457200"/>
            <a:ext cx="7772400" cy="960120"/>
          </a:xfrm>
          <a:prstGeom prst="rect">
            <a:avLst/>
          </a:prstGeom>
        </p:spPr>
        <p:txBody>
          <a:bodyPr vert="horz" lIns="0" tIns="0" rIns="0" bIns="0" rtlCol="0" anchor="t" anchorCtr="0">
            <a:normAutofit/>
          </a:bodyPr>
          <a:lstStyle/>
          <a:p>
            <a:r>
              <a:rPr lang="en-US"/>
              <a:t>Click to edit Master title style</a:t>
            </a:r>
            <a:endParaRPr lang="en-US" dirty="0"/>
          </a:p>
        </p:txBody>
      </p:sp>
      <p:sp>
        <p:nvSpPr>
          <p:cNvPr id="3" name="Text Placeholder 2"/>
          <p:cNvSpPr>
            <a:spLocks noGrp="1"/>
          </p:cNvSpPr>
          <p:nvPr>
            <p:ph type="body" idx="1"/>
          </p:nvPr>
        </p:nvSpPr>
        <p:spPr>
          <a:xfrm>
            <a:off x="685800" y="1508760"/>
            <a:ext cx="7772400" cy="4526280"/>
          </a:xfrm>
          <a:prstGeom prst="rect">
            <a:avLst/>
          </a:prstGeom>
        </p:spPr>
        <p:txBody>
          <a:bodyPr vert="horz" lIns="0" tIns="0" rIns="0" bIns="0" spcCol="18288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9" name="Picture 8"/>
          <p:cNvPicPr>
            <a:picLocks noChangeAspect="1"/>
          </p:cNvPicPr>
          <p:nvPr userDrawn="1"/>
        </p:nvPicPr>
        <p:blipFill>
          <a:blip r:embed="rId18">
            <a:extLst>
              <a:ext uri="{28A0092B-C50C-407E-A947-70E740481C1C}">
                <a14:useLocalDpi xmlns:a14="http://schemas.microsoft.com/office/drawing/2010/main" val="0"/>
              </a:ext>
            </a:extLst>
          </a:blip>
          <a:stretch>
            <a:fillRect/>
          </a:stretch>
        </p:blipFill>
        <p:spPr>
          <a:xfrm>
            <a:off x="6830568" y="6266013"/>
            <a:ext cx="1645919" cy="300519"/>
          </a:xfrm>
          <a:prstGeom prst="rect">
            <a:avLst/>
          </a:prstGeom>
        </p:spPr>
      </p:pic>
      <p:sp>
        <p:nvSpPr>
          <p:cNvPr id="10" name="Footer Placeholder 4"/>
          <p:cNvSpPr txBox="1">
            <a:spLocks/>
          </p:cNvSpPr>
          <p:nvPr userDrawn="1"/>
        </p:nvSpPr>
        <p:spPr>
          <a:xfrm>
            <a:off x="685800" y="6350635"/>
            <a:ext cx="5943600" cy="228600"/>
          </a:xfrm>
          <a:prstGeom prst="rect">
            <a:avLst/>
          </a:prstGeom>
        </p:spPr>
        <p:txBody>
          <a:bodyPr vert="horz" lIns="0" tIns="0" rIns="0" bIns="0" rtlCol="0" anchor="b" anchorCtr="0"/>
          <a:lstStyle>
            <a:defPPr>
              <a:defRPr lang="en-US"/>
            </a:defPPr>
            <a:lvl1pPr marL="0" algn="l" defTabSz="914400" rtl="0" eaLnBrk="1" latinLnBrk="0" hangingPunct="1">
              <a:defRPr sz="1000" b="1" kern="1200">
                <a:solidFill>
                  <a:srgbClr val="0460A9"/>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dirty="0">
                <a:solidFill>
                  <a:schemeClr val="accent1"/>
                </a:solidFill>
              </a:rPr>
              <a:t>Business or Operating Unit/Franchise or Department</a:t>
            </a:r>
          </a:p>
        </p:txBody>
      </p:sp>
      <p:grpSp>
        <p:nvGrpSpPr>
          <p:cNvPr id="20" name="Group 19"/>
          <p:cNvGrpSpPr/>
          <p:nvPr userDrawn="1"/>
        </p:nvGrpSpPr>
        <p:grpSpPr>
          <a:xfrm>
            <a:off x="-137160" y="-137160"/>
            <a:ext cx="9418320" cy="7132320"/>
            <a:chOff x="-137160" y="-137160"/>
            <a:chExt cx="9418320" cy="7132320"/>
          </a:xfrm>
        </p:grpSpPr>
        <p:cxnSp>
          <p:nvCxnSpPr>
            <p:cNvPr id="12" name="Straight Connector 11"/>
            <p:cNvCxnSpPr/>
            <p:nvPr userDrawn="1"/>
          </p:nvCxnSpPr>
          <p:spPr>
            <a:xfrm flipV="1">
              <a:off x="685800" y="-137160"/>
              <a:ext cx="0" cy="91440"/>
            </a:xfrm>
            <a:prstGeom prst="line">
              <a:avLst/>
            </a:prstGeom>
            <a:ln w="6350">
              <a:solidFill>
                <a:srgbClr val="737373"/>
              </a:solidFill>
            </a:ln>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userDrawn="1"/>
          </p:nvCxnSpPr>
          <p:spPr>
            <a:xfrm flipV="1">
              <a:off x="8458200" y="-137160"/>
              <a:ext cx="0" cy="91440"/>
            </a:xfrm>
            <a:prstGeom prst="line">
              <a:avLst/>
            </a:prstGeom>
            <a:ln w="6350">
              <a:solidFill>
                <a:srgbClr val="737373"/>
              </a:solidFill>
            </a:ln>
          </p:spPr>
          <p:style>
            <a:lnRef idx="2">
              <a:schemeClr val="accent1"/>
            </a:lnRef>
            <a:fillRef idx="0">
              <a:schemeClr val="accent1"/>
            </a:fillRef>
            <a:effectRef idx="1">
              <a:schemeClr val="accent1"/>
            </a:effectRef>
            <a:fontRef idx="minor">
              <a:schemeClr val="tx1"/>
            </a:fontRef>
          </p:style>
        </p:cxnSp>
        <p:cxnSp>
          <p:nvCxnSpPr>
            <p:cNvPr id="14" name="Straight Connector 13"/>
            <p:cNvCxnSpPr/>
            <p:nvPr userDrawn="1"/>
          </p:nvCxnSpPr>
          <p:spPr>
            <a:xfrm flipV="1">
              <a:off x="685800" y="6903720"/>
              <a:ext cx="0" cy="91440"/>
            </a:xfrm>
            <a:prstGeom prst="line">
              <a:avLst/>
            </a:prstGeom>
            <a:ln w="6350">
              <a:solidFill>
                <a:srgbClr val="737373"/>
              </a:solidFill>
            </a:ln>
          </p:spPr>
          <p:style>
            <a:lnRef idx="2">
              <a:schemeClr val="accent1"/>
            </a:lnRef>
            <a:fillRef idx="0">
              <a:schemeClr val="accent1"/>
            </a:fillRef>
            <a:effectRef idx="1">
              <a:schemeClr val="accent1"/>
            </a:effectRef>
            <a:fontRef idx="minor">
              <a:schemeClr val="tx1"/>
            </a:fontRef>
          </p:style>
        </p:cxnSp>
        <p:cxnSp>
          <p:nvCxnSpPr>
            <p:cNvPr id="15" name="Straight Connector 14"/>
            <p:cNvCxnSpPr/>
            <p:nvPr userDrawn="1"/>
          </p:nvCxnSpPr>
          <p:spPr>
            <a:xfrm flipV="1">
              <a:off x="8458200" y="6903720"/>
              <a:ext cx="0" cy="91440"/>
            </a:xfrm>
            <a:prstGeom prst="line">
              <a:avLst/>
            </a:prstGeom>
            <a:ln w="6350">
              <a:solidFill>
                <a:srgbClr val="737373"/>
              </a:solidFill>
            </a:ln>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userDrawn="1"/>
          </p:nvCxnSpPr>
          <p:spPr>
            <a:xfrm flipV="1">
              <a:off x="4480560" y="-137160"/>
              <a:ext cx="0" cy="91440"/>
            </a:xfrm>
            <a:prstGeom prst="line">
              <a:avLst/>
            </a:prstGeom>
            <a:ln w="6350">
              <a:solidFill>
                <a:srgbClr val="737373"/>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userDrawn="1"/>
          </p:nvCxnSpPr>
          <p:spPr>
            <a:xfrm flipV="1">
              <a:off x="4480560" y="6903720"/>
              <a:ext cx="0" cy="91440"/>
            </a:xfrm>
            <a:prstGeom prst="line">
              <a:avLst/>
            </a:prstGeom>
            <a:ln w="6350">
              <a:solidFill>
                <a:srgbClr val="737373"/>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userDrawn="1"/>
          </p:nvCxnSpPr>
          <p:spPr>
            <a:xfrm flipV="1">
              <a:off x="4663440" y="-137160"/>
              <a:ext cx="0" cy="91440"/>
            </a:xfrm>
            <a:prstGeom prst="line">
              <a:avLst/>
            </a:prstGeom>
            <a:ln w="6350">
              <a:solidFill>
                <a:srgbClr val="737373"/>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userDrawn="1"/>
          </p:nvCxnSpPr>
          <p:spPr>
            <a:xfrm flipV="1">
              <a:off x="4663440" y="6903720"/>
              <a:ext cx="0" cy="91440"/>
            </a:xfrm>
            <a:prstGeom prst="line">
              <a:avLst/>
            </a:prstGeom>
            <a:ln w="6350">
              <a:solidFill>
                <a:srgbClr val="737373"/>
              </a:solidFill>
            </a:ln>
          </p:spPr>
          <p:style>
            <a:lnRef idx="2">
              <a:schemeClr val="accent1"/>
            </a:lnRef>
            <a:fillRef idx="0">
              <a:schemeClr val="accent1"/>
            </a:fillRef>
            <a:effectRef idx="1">
              <a:schemeClr val="accent1"/>
            </a:effectRef>
            <a:fontRef idx="minor">
              <a:schemeClr val="tx1"/>
            </a:fontRef>
          </p:style>
        </p:cxnSp>
        <p:cxnSp>
          <p:nvCxnSpPr>
            <p:cNvPr id="28" name="Straight Connector 27"/>
            <p:cNvCxnSpPr/>
            <p:nvPr userDrawn="1"/>
          </p:nvCxnSpPr>
          <p:spPr>
            <a:xfrm>
              <a:off x="9189720" y="1508760"/>
              <a:ext cx="91440" cy="0"/>
            </a:xfrm>
            <a:prstGeom prst="line">
              <a:avLst/>
            </a:prstGeom>
            <a:ln w="6350">
              <a:solidFill>
                <a:srgbClr val="737373"/>
              </a:solidFill>
            </a:ln>
          </p:spPr>
          <p:style>
            <a:lnRef idx="2">
              <a:schemeClr val="accent1"/>
            </a:lnRef>
            <a:fillRef idx="0">
              <a:schemeClr val="accent1"/>
            </a:fillRef>
            <a:effectRef idx="1">
              <a:schemeClr val="accent1"/>
            </a:effectRef>
            <a:fontRef idx="minor">
              <a:schemeClr val="tx1"/>
            </a:fontRef>
          </p:style>
        </p:cxnSp>
        <p:cxnSp>
          <p:nvCxnSpPr>
            <p:cNvPr id="29" name="Straight Connector 28"/>
            <p:cNvCxnSpPr/>
            <p:nvPr userDrawn="1"/>
          </p:nvCxnSpPr>
          <p:spPr>
            <a:xfrm>
              <a:off x="9189720" y="6035040"/>
              <a:ext cx="91440" cy="0"/>
            </a:xfrm>
            <a:prstGeom prst="line">
              <a:avLst/>
            </a:prstGeom>
            <a:ln w="6350">
              <a:solidFill>
                <a:srgbClr val="737373"/>
              </a:solidFill>
            </a:ln>
          </p:spPr>
          <p:style>
            <a:lnRef idx="2">
              <a:schemeClr val="accent1"/>
            </a:lnRef>
            <a:fillRef idx="0">
              <a:schemeClr val="accent1"/>
            </a:fillRef>
            <a:effectRef idx="1">
              <a:schemeClr val="accent1"/>
            </a:effectRef>
            <a:fontRef idx="minor">
              <a:schemeClr val="tx1"/>
            </a:fontRef>
          </p:style>
        </p:cxnSp>
        <p:cxnSp>
          <p:nvCxnSpPr>
            <p:cNvPr id="30" name="Straight Connector 29"/>
            <p:cNvCxnSpPr/>
            <p:nvPr userDrawn="1"/>
          </p:nvCxnSpPr>
          <p:spPr>
            <a:xfrm>
              <a:off x="-137160" y="1508760"/>
              <a:ext cx="91440" cy="0"/>
            </a:xfrm>
            <a:prstGeom prst="line">
              <a:avLst/>
            </a:prstGeom>
            <a:ln w="6350">
              <a:solidFill>
                <a:srgbClr val="737373"/>
              </a:solidFill>
            </a:ln>
          </p:spPr>
          <p:style>
            <a:lnRef idx="2">
              <a:schemeClr val="accent1"/>
            </a:lnRef>
            <a:fillRef idx="0">
              <a:schemeClr val="accent1"/>
            </a:fillRef>
            <a:effectRef idx="1">
              <a:schemeClr val="accent1"/>
            </a:effectRef>
            <a:fontRef idx="minor">
              <a:schemeClr val="tx1"/>
            </a:fontRef>
          </p:style>
        </p:cxnSp>
        <p:cxnSp>
          <p:nvCxnSpPr>
            <p:cNvPr id="31" name="Straight Connector 30"/>
            <p:cNvCxnSpPr/>
            <p:nvPr userDrawn="1"/>
          </p:nvCxnSpPr>
          <p:spPr>
            <a:xfrm>
              <a:off x="-137160" y="6035040"/>
              <a:ext cx="91440" cy="0"/>
            </a:xfrm>
            <a:prstGeom prst="line">
              <a:avLst/>
            </a:prstGeom>
            <a:ln w="6350">
              <a:solidFill>
                <a:srgbClr val="737373"/>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userDrawn="1"/>
          </p:nvCxnSpPr>
          <p:spPr>
            <a:xfrm>
              <a:off x="9189720" y="457200"/>
              <a:ext cx="91440" cy="0"/>
            </a:xfrm>
            <a:prstGeom prst="line">
              <a:avLst/>
            </a:prstGeom>
            <a:ln w="6350">
              <a:solidFill>
                <a:srgbClr val="737373"/>
              </a:solidFill>
            </a:ln>
          </p:spPr>
          <p:style>
            <a:lnRef idx="2">
              <a:schemeClr val="accent1"/>
            </a:lnRef>
            <a:fillRef idx="0">
              <a:schemeClr val="accent1"/>
            </a:fillRef>
            <a:effectRef idx="1">
              <a:schemeClr val="accent1"/>
            </a:effectRef>
            <a:fontRef idx="minor">
              <a:schemeClr val="tx1"/>
            </a:fontRef>
          </p:style>
        </p:cxnSp>
        <p:cxnSp>
          <p:nvCxnSpPr>
            <p:cNvPr id="24" name="Straight Connector 23"/>
            <p:cNvCxnSpPr/>
            <p:nvPr userDrawn="1"/>
          </p:nvCxnSpPr>
          <p:spPr>
            <a:xfrm>
              <a:off x="-137160" y="457200"/>
              <a:ext cx="91440" cy="0"/>
            </a:xfrm>
            <a:prstGeom prst="line">
              <a:avLst/>
            </a:prstGeom>
            <a:ln w="6350">
              <a:solidFill>
                <a:srgbClr val="737373"/>
              </a:solidFill>
            </a:ln>
          </p:spPr>
          <p:style>
            <a:lnRef idx="2">
              <a:schemeClr val="accent1"/>
            </a:lnRef>
            <a:fillRef idx="0">
              <a:schemeClr val="accent1"/>
            </a:fillRef>
            <a:effectRef idx="1">
              <a:schemeClr val="accent1"/>
            </a:effectRef>
            <a:fontRef idx="minor">
              <a:schemeClr val="tx1"/>
            </a:fontRef>
          </p:style>
        </p:cxnSp>
      </p:grpSp>
      <p:sp>
        <p:nvSpPr>
          <p:cNvPr id="4" name="Slide Number Placeholder 3"/>
          <p:cNvSpPr>
            <a:spLocks noGrp="1"/>
          </p:cNvSpPr>
          <p:nvPr>
            <p:ph type="sldNum" sz="quarter" idx="4"/>
          </p:nvPr>
        </p:nvSpPr>
        <p:spPr>
          <a:xfrm>
            <a:off x="685800" y="6629400"/>
            <a:ext cx="228600" cy="228600"/>
          </a:xfrm>
          <a:prstGeom prst="rect">
            <a:avLst/>
          </a:prstGeom>
        </p:spPr>
        <p:txBody>
          <a:bodyPr vert="horz" lIns="0" tIns="0" rIns="0" bIns="0" rtlCol="0" anchor="t" anchorCtr="0"/>
          <a:lstStyle>
            <a:lvl1pPr>
              <a:defRPr lang="en-US" sz="700" smtClean="0">
                <a:solidFill>
                  <a:srgbClr val="7F7F7F"/>
                </a:solidFill>
              </a:defRPr>
            </a:lvl1pPr>
          </a:lstStyle>
          <a:p>
            <a:fld id="{47547CF9-5B10-D24F-A8D7-45A9778164F7}" type="slidenum">
              <a:rPr lang="uk-UA" smtClean="0"/>
              <a:pPr/>
              <a:t>‹#›</a:t>
            </a:fld>
            <a:endParaRPr lang="uk-UA" dirty="0"/>
          </a:p>
        </p:txBody>
      </p:sp>
      <p:sp>
        <p:nvSpPr>
          <p:cNvPr id="5" name="Footer Placeholder 4"/>
          <p:cNvSpPr>
            <a:spLocks noGrp="1"/>
          </p:cNvSpPr>
          <p:nvPr>
            <p:ph type="ftr" sz="quarter" idx="3"/>
          </p:nvPr>
        </p:nvSpPr>
        <p:spPr>
          <a:xfrm>
            <a:off x="914400" y="6629400"/>
            <a:ext cx="5715000" cy="228600"/>
          </a:xfrm>
          <a:prstGeom prst="rect">
            <a:avLst/>
          </a:prstGeom>
          <a:noFill/>
        </p:spPr>
        <p:txBody>
          <a:bodyPr wrap="square" lIns="0" tIns="0" rIns="0" bIns="0" rtlCol="0" anchor="t" anchorCtr="0">
            <a:noAutofit/>
          </a:bodyPr>
          <a:lstStyle>
            <a:lvl1pPr>
              <a:defRPr lang="en-US" sz="700" dirty="0">
                <a:solidFill>
                  <a:srgbClr val="7F7F7F"/>
                </a:solidFill>
              </a:defRPr>
            </a:lvl1pPr>
          </a:lstStyle>
          <a:p>
            <a:r>
              <a:rPr lang="en-US" dirty="0"/>
              <a:t>Business Use Only</a:t>
            </a:r>
          </a:p>
        </p:txBody>
      </p:sp>
    </p:spTree>
    <p:extLst>
      <p:ext uri="{BB962C8B-B14F-4D97-AF65-F5344CB8AC3E}">
        <p14:creationId xmlns:p14="http://schemas.microsoft.com/office/powerpoint/2010/main" val="1686022313"/>
      </p:ext>
    </p:extLst>
  </p:cSld>
  <p:clrMap bg1="lt1" tx1="dk1" bg2="lt2" tx2="dk2" accent1="accent1" accent2="accent2" accent3="accent3" accent4="accent4" accent5="accent5" accent6="accent6" hlink="hlink" folHlink="folHlink"/>
  <p:sldLayoutIdLst>
    <p:sldLayoutId id="2147483649" r:id="rId1"/>
    <p:sldLayoutId id="2147483672" r:id="rId2"/>
    <p:sldLayoutId id="2147483662" r:id="rId3"/>
    <p:sldLayoutId id="2147483650" r:id="rId4"/>
    <p:sldLayoutId id="2147483652" r:id="rId5"/>
    <p:sldLayoutId id="2147483667" r:id="rId6"/>
    <p:sldLayoutId id="2147483663" r:id="rId7"/>
    <p:sldLayoutId id="2147483664" r:id="rId8"/>
    <p:sldLayoutId id="2147483665" r:id="rId9"/>
    <p:sldLayoutId id="2147483666" r:id="rId10"/>
    <p:sldLayoutId id="2147483651" r:id="rId11"/>
    <p:sldLayoutId id="2147483673" r:id="rId12"/>
    <p:sldLayoutId id="2147483670" r:id="rId13"/>
    <p:sldLayoutId id="2147483671" r:id="rId14"/>
    <p:sldLayoutId id="2147483669" r:id="rId15"/>
    <p:sldLayoutId id="2147483668" r:id="rId16"/>
  </p:sldLayoutIdLst>
  <p:hf hdr="0" dt="0"/>
  <p:txStyles>
    <p:titleStyle>
      <a:lvl1pPr algn="l" defTabSz="914400" rtl="0" eaLnBrk="1" latinLnBrk="0" hangingPunct="1">
        <a:lnSpc>
          <a:spcPct val="95000"/>
        </a:lnSpc>
        <a:spcBef>
          <a:spcPct val="0"/>
        </a:spcBef>
        <a:buNone/>
        <a:defRPr sz="3200" kern="1200">
          <a:solidFill>
            <a:schemeClr val="tx1"/>
          </a:solidFill>
          <a:latin typeface="+mj-lt"/>
          <a:ea typeface="+mj-ea"/>
          <a:cs typeface="+mj-cs"/>
        </a:defRPr>
      </a:lvl1pPr>
    </p:titleStyle>
    <p:bodyStyle>
      <a:lvl1pPr marL="228600" indent="-228600" algn="l" defTabSz="914400" rtl="0" eaLnBrk="1" latinLnBrk="0" hangingPunct="1">
        <a:spcBef>
          <a:spcPts val="1200"/>
        </a:spcBef>
        <a:buClrTx/>
        <a:buSzPct val="120000"/>
        <a:buFont typeface="Arial" pitchFamily="34" charset="0"/>
        <a:buChar char="•"/>
        <a:tabLst>
          <a:tab pos="3998913" algn="r"/>
          <a:tab pos="8229600" algn="r"/>
        </a:tabLst>
        <a:defRPr sz="2400" kern="1200">
          <a:solidFill>
            <a:schemeClr val="tx1"/>
          </a:solidFill>
          <a:latin typeface="+mn-lt"/>
          <a:ea typeface="+mn-ea"/>
          <a:cs typeface="+mn-cs"/>
        </a:defRPr>
      </a:lvl1pPr>
      <a:lvl2pPr marL="457200" indent="-228600" algn="l" defTabSz="914400" rtl="0" eaLnBrk="1" latinLnBrk="0" hangingPunct="1">
        <a:spcBef>
          <a:spcPts val="600"/>
        </a:spcBef>
        <a:buClrTx/>
        <a:buSzPct val="100000"/>
        <a:buFont typeface="Arial" pitchFamily="34" charset="0"/>
        <a:buChar char="–"/>
        <a:defRPr sz="1800" kern="1200">
          <a:solidFill>
            <a:schemeClr val="tx1"/>
          </a:solidFill>
          <a:latin typeface="+mn-lt"/>
          <a:ea typeface="+mn-ea"/>
          <a:cs typeface="+mn-cs"/>
        </a:defRPr>
      </a:lvl2pPr>
      <a:lvl3pPr marL="685800" indent="-228600" algn="l" defTabSz="914400" rtl="0" eaLnBrk="1" latinLnBrk="0" hangingPunct="1">
        <a:spcBef>
          <a:spcPts val="600"/>
        </a:spcBef>
        <a:buClrTx/>
        <a:buSzPct val="100000"/>
        <a:buFont typeface="Arial" pitchFamily="34" charset="0"/>
        <a:buChar char="–"/>
        <a:defRPr sz="1600" kern="1200">
          <a:solidFill>
            <a:schemeClr val="tx1"/>
          </a:solidFill>
          <a:latin typeface="+mn-lt"/>
          <a:ea typeface="+mn-ea"/>
          <a:cs typeface="+mn-cs"/>
        </a:defRPr>
      </a:lvl3pPr>
      <a:lvl4pPr marL="914400" indent="-228600" algn="l" defTabSz="914400" rtl="0" eaLnBrk="1" latinLnBrk="0" hangingPunct="1">
        <a:spcBef>
          <a:spcPts val="600"/>
        </a:spcBef>
        <a:buClrTx/>
        <a:buSzPct val="100000"/>
        <a:buFont typeface="Arial" pitchFamily="34" charset="0"/>
        <a:buChar char="–"/>
        <a:defRPr sz="1600" kern="1200">
          <a:solidFill>
            <a:schemeClr val="tx1"/>
          </a:solidFill>
          <a:latin typeface="+mn-lt"/>
          <a:ea typeface="+mn-ea"/>
          <a:cs typeface="+mn-cs"/>
        </a:defRPr>
      </a:lvl4pPr>
      <a:lvl5pPr marL="1143000" indent="-228600" algn="l" defTabSz="914400" rtl="0" eaLnBrk="1" latinLnBrk="0" hangingPunct="1">
        <a:spcBef>
          <a:spcPts val="600"/>
        </a:spcBef>
        <a:buClrTx/>
        <a:buSzPct val="100000"/>
        <a:buFont typeface="Arial"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emf"/><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Monomers management </a:t>
            </a:r>
            <a:br>
              <a:rPr lang="en-US" dirty="0"/>
            </a:br>
            <a:r>
              <a:rPr lang="en-US" dirty="0"/>
              <a:t>NIBR</a:t>
            </a:r>
          </a:p>
        </p:txBody>
      </p:sp>
      <p:sp>
        <p:nvSpPr>
          <p:cNvPr id="3" name="Subtitle 2"/>
          <p:cNvSpPr>
            <a:spLocks noGrp="1"/>
          </p:cNvSpPr>
          <p:nvPr>
            <p:ph type="subTitle" idx="1"/>
          </p:nvPr>
        </p:nvSpPr>
        <p:spPr/>
        <p:txBody>
          <a:bodyPr/>
          <a:lstStyle/>
          <a:p>
            <a:r>
              <a:rPr lang="en-US" dirty="0"/>
              <a:t>Yohann Potier</a:t>
            </a:r>
          </a:p>
          <a:p>
            <a:r>
              <a:rPr lang="en-US" dirty="0"/>
              <a:t>Novartis Institutes For Biomedical Research‎</a:t>
            </a:r>
          </a:p>
          <a:p>
            <a:endParaRPr lang="en-US" dirty="0"/>
          </a:p>
          <a:p>
            <a:r>
              <a:rPr lang="en-US" dirty="0"/>
              <a:t>September 7, 2018</a:t>
            </a:r>
          </a:p>
          <a:p>
            <a:endParaRPr lang="en-US" dirty="0"/>
          </a:p>
        </p:txBody>
      </p:sp>
      <p:sp>
        <p:nvSpPr>
          <p:cNvPr id="8" name="Text Placeholder 7"/>
          <p:cNvSpPr>
            <a:spLocks noGrp="1"/>
          </p:cNvSpPr>
          <p:nvPr>
            <p:ph type="body" sz="quarter" idx="12"/>
          </p:nvPr>
        </p:nvSpPr>
        <p:spPr/>
        <p:txBody>
          <a:bodyPr/>
          <a:lstStyle/>
          <a:p>
            <a:r>
              <a:rPr lang="en-US" dirty="0"/>
              <a:t>NIBR</a:t>
            </a:r>
          </a:p>
        </p:txBody>
      </p:sp>
    </p:spTree>
    <p:extLst>
      <p:ext uri="{BB962C8B-B14F-4D97-AF65-F5344CB8AC3E}">
        <p14:creationId xmlns:p14="http://schemas.microsoft.com/office/powerpoint/2010/main" val="7279046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38331D-7E5D-8F4C-AFB0-6E5CF4B11648}"/>
              </a:ext>
            </a:extLst>
          </p:cNvPr>
          <p:cNvSpPr>
            <a:spLocks noGrp="1"/>
          </p:cNvSpPr>
          <p:nvPr>
            <p:ph type="title"/>
          </p:nvPr>
        </p:nvSpPr>
        <p:spPr/>
        <p:txBody>
          <a:bodyPr/>
          <a:lstStyle/>
          <a:p>
            <a:r>
              <a:rPr lang="en-US" dirty="0"/>
              <a:t>Future steps	</a:t>
            </a:r>
          </a:p>
        </p:txBody>
      </p:sp>
      <p:sp>
        <p:nvSpPr>
          <p:cNvPr id="3" name="Content Placeholder 2">
            <a:extLst>
              <a:ext uri="{FF2B5EF4-FFF2-40B4-BE49-F238E27FC236}">
                <a16:creationId xmlns:a16="http://schemas.microsoft.com/office/drawing/2014/main" id="{A1D23F49-7EC4-5544-A881-A30837FC311E}"/>
              </a:ext>
            </a:extLst>
          </p:cNvPr>
          <p:cNvSpPr>
            <a:spLocks noGrp="1"/>
          </p:cNvSpPr>
          <p:nvPr>
            <p:ph idx="1"/>
          </p:nvPr>
        </p:nvSpPr>
        <p:spPr/>
        <p:txBody>
          <a:bodyPr/>
          <a:lstStyle/>
          <a:p>
            <a:r>
              <a:rPr lang="en-US" dirty="0"/>
              <a:t>Curation</a:t>
            </a:r>
          </a:p>
          <a:p>
            <a:r>
              <a:rPr lang="en-US" dirty="0"/>
              <a:t>Import (</a:t>
            </a:r>
            <a:r>
              <a:rPr lang="en-US" dirty="0" err="1"/>
              <a:t>monomer.org</a:t>
            </a:r>
            <a:r>
              <a:rPr lang="en-US" dirty="0"/>
              <a:t> / </a:t>
            </a:r>
            <a:r>
              <a:rPr lang="en-US" dirty="0" err="1"/>
              <a:t>ChEMBL</a:t>
            </a:r>
            <a:r>
              <a:rPr lang="en-US" dirty="0"/>
              <a:t> )</a:t>
            </a:r>
          </a:p>
        </p:txBody>
      </p:sp>
      <p:sp>
        <p:nvSpPr>
          <p:cNvPr id="4" name="Footer Placeholder 3">
            <a:extLst>
              <a:ext uri="{FF2B5EF4-FFF2-40B4-BE49-F238E27FC236}">
                <a16:creationId xmlns:a16="http://schemas.microsoft.com/office/drawing/2014/main" id="{37BAB861-3F30-9046-966C-460C2105471C}"/>
              </a:ext>
            </a:extLst>
          </p:cNvPr>
          <p:cNvSpPr>
            <a:spLocks noGrp="1"/>
          </p:cNvSpPr>
          <p:nvPr>
            <p:ph type="ftr" sz="quarter" idx="10"/>
          </p:nvPr>
        </p:nvSpPr>
        <p:spPr/>
        <p:txBody>
          <a:bodyPr/>
          <a:lstStyle/>
          <a:p>
            <a:r>
              <a:rPr lang="en-US"/>
              <a:t>Business Use Only</a:t>
            </a:r>
            <a:endParaRPr lang="en-US" dirty="0"/>
          </a:p>
        </p:txBody>
      </p:sp>
      <p:sp>
        <p:nvSpPr>
          <p:cNvPr id="5" name="Slide Number Placeholder 4">
            <a:extLst>
              <a:ext uri="{FF2B5EF4-FFF2-40B4-BE49-F238E27FC236}">
                <a16:creationId xmlns:a16="http://schemas.microsoft.com/office/drawing/2014/main" id="{86436266-4C4B-9647-8984-B20148FB6AD1}"/>
              </a:ext>
            </a:extLst>
          </p:cNvPr>
          <p:cNvSpPr>
            <a:spLocks noGrp="1"/>
          </p:cNvSpPr>
          <p:nvPr>
            <p:ph type="sldNum" sz="quarter" idx="11"/>
          </p:nvPr>
        </p:nvSpPr>
        <p:spPr/>
        <p:txBody>
          <a:bodyPr/>
          <a:lstStyle/>
          <a:p>
            <a:fld id="{47547CF9-5B10-D24F-A8D7-45A9778164F7}" type="slidenum">
              <a:rPr lang="uk-UA" smtClean="0"/>
              <a:pPr/>
              <a:t>10</a:t>
            </a:fld>
            <a:endParaRPr lang="uk-UA" dirty="0"/>
          </a:p>
        </p:txBody>
      </p:sp>
    </p:spTree>
    <p:extLst>
      <p:ext uri="{BB962C8B-B14F-4D97-AF65-F5344CB8AC3E}">
        <p14:creationId xmlns:p14="http://schemas.microsoft.com/office/powerpoint/2010/main" val="10029751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0CF558-B51E-004C-AA96-11C1B3732708}"/>
              </a:ext>
            </a:extLst>
          </p:cNvPr>
          <p:cNvSpPr>
            <a:spLocks noGrp="1"/>
          </p:cNvSpPr>
          <p:nvPr>
            <p:ph type="title"/>
          </p:nvPr>
        </p:nvSpPr>
        <p:spPr/>
        <p:txBody>
          <a:bodyPr/>
          <a:lstStyle/>
          <a:p>
            <a:r>
              <a:rPr lang="en-US" dirty="0"/>
              <a:t>Questions</a:t>
            </a:r>
          </a:p>
        </p:txBody>
      </p:sp>
      <p:sp>
        <p:nvSpPr>
          <p:cNvPr id="3" name="Content Placeholder 2">
            <a:extLst>
              <a:ext uri="{FF2B5EF4-FFF2-40B4-BE49-F238E27FC236}">
                <a16:creationId xmlns:a16="http://schemas.microsoft.com/office/drawing/2014/main" id="{51DB287F-D678-9147-B93C-58A921A5B59D}"/>
              </a:ext>
            </a:extLst>
          </p:cNvPr>
          <p:cNvSpPr>
            <a:spLocks noGrp="1"/>
          </p:cNvSpPr>
          <p:nvPr>
            <p:ph idx="1"/>
          </p:nvPr>
        </p:nvSpPr>
        <p:spPr/>
        <p:txBody>
          <a:bodyPr>
            <a:normAutofit fontScale="77500" lnSpcReduction="20000"/>
          </a:bodyPr>
          <a:lstStyle/>
          <a:p>
            <a:r>
              <a:rPr lang="en-US" dirty="0"/>
              <a:t>What factors are most important when deciding on what a monomer is? Utility for the scientists and adherence to common usage? Theoretical purity and the ability to canonicalize using the monomer set? Adoption of a particular standard (which one?), reflection of the process by which the polymer was made? Something else?</a:t>
            </a:r>
          </a:p>
          <a:p>
            <a:r>
              <a:rPr lang="en-US" dirty="0"/>
              <a:t>When fragmenting polymers, how did you decide what a monomer was? Monomer vs dimer vs capping group</a:t>
            </a:r>
          </a:p>
          <a:p>
            <a:r>
              <a:rPr lang="en-US" dirty="0"/>
              <a:t>How did you decide which polymer type various ‘ambiguous’ monomers were? E.g. in the current HELM test site Bua (butanoic acid) is a peptide monomer. Is this acceptable or should this be a CHEM? </a:t>
            </a:r>
          </a:p>
          <a:p>
            <a:r>
              <a:rPr lang="en-US" dirty="0"/>
              <a:t>How important is it, that capping groups reflect the chemistry? E.g. should different leaving groups be different monomers or is this not important? (think about protecting groups like BOC as well as H, OH etc.)</a:t>
            </a:r>
          </a:p>
          <a:p>
            <a:r>
              <a:rPr lang="en-US" dirty="0"/>
              <a:t>How should we decide what monomers are named?</a:t>
            </a:r>
          </a:p>
          <a:p>
            <a:endParaRPr lang="en-US" dirty="0"/>
          </a:p>
        </p:txBody>
      </p:sp>
      <p:sp>
        <p:nvSpPr>
          <p:cNvPr id="4" name="Footer Placeholder 3">
            <a:extLst>
              <a:ext uri="{FF2B5EF4-FFF2-40B4-BE49-F238E27FC236}">
                <a16:creationId xmlns:a16="http://schemas.microsoft.com/office/drawing/2014/main" id="{E8D6A84A-9D14-AB4F-BE6A-2FC5AB272E24}"/>
              </a:ext>
            </a:extLst>
          </p:cNvPr>
          <p:cNvSpPr>
            <a:spLocks noGrp="1"/>
          </p:cNvSpPr>
          <p:nvPr>
            <p:ph type="ftr" sz="quarter" idx="10"/>
          </p:nvPr>
        </p:nvSpPr>
        <p:spPr/>
        <p:txBody>
          <a:bodyPr/>
          <a:lstStyle/>
          <a:p>
            <a:r>
              <a:rPr lang="en-US"/>
              <a:t>Business Use Only</a:t>
            </a:r>
            <a:endParaRPr lang="en-US" dirty="0"/>
          </a:p>
        </p:txBody>
      </p:sp>
      <p:sp>
        <p:nvSpPr>
          <p:cNvPr id="5" name="Slide Number Placeholder 4">
            <a:extLst>
              <a:ext uri="{FF2B5EF4-FFF2-40B4-BE49-F238E27FC236}">
                <a16:creationId xmlns:a16="http://schemas.microsoft.com/office/drawing/2014/main" id="{88676466-D123-A84D-B1BE-CD5C355AEE0F}"/>
              </a:ext>
            </a:extLst>
          </p:cNvPr>
          <p:cNvSpPr>
            <a:spLocks noGrp="1"/>
          </p:cNvSpPr>
          <p:nvPr>
            <p:ph type="sldNum" sz="quarter" idx="11"/>
          </p:nvPr>
        </p:nvSpPr>
        <p:spPr/>
        <p:txBody>
          <a:bodyPr/>
          <a:lstStyle/>
          <a:p>
            <a:fld id="{47547CF9-5B10-D24F-A8D7-45A9778164F7}" type="slidenum">
              <a:rPr lang="uk-UA" smtClean="0"/>
              <a:pPr/>
              <a:t>2</a:t>
            </a:fld>
            <a:endParaRPr lang="uk-UA" dirty="0"/>
          </a:p>
        </p:txBody>
      </p:sp>
    </p:spTree>
    <p:extLst>
      <p:ext uri="{BB962C8B-B14F-4D97-AF65-F5344CB8AC3E}">
        <p14:creationId xmlns:p14="http://schemas.microsoft.com/office/powerpoint/2010/main" val="360948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02565B-8FFC-D549-AF96-9673A7DDDDC3}"/>
              </a:ext>
            </a:extLst>
          </p:cNvPr>
          <p:cNvSpPr>
            <a:spLocks noGrp="1"/>
          </p:cNvSpPr>
          <p:nvPr>
            <p:ph type="title"/>
          </p:nvPr>
        </p:nvSpPr>
        <p:spPr/>
        <p:txBody>
          <a:bodyPr/>
          <a:lstStyle/>
          <a:p>
            <a:r>
              <a:rPr lang="en-US" dirty="0"/>
              <a:t>NIBR monomers</a:t>
            </a:r>
          </a:p>
        </p:txBody>
      </p:sp>
      <p:sp>
        <p:nvSpPr>
          <p:cNvPr id="3" name="Content Placeholder 2">
            <a:extLst>
              <a:ext uri="{FF2B5EF4-FFF2-40B4-BE49-F238E27FC236}">
                <a16:creationId xmlns:a16="http://schemas.microsoft.com/office/drawing/2014/main" id="{7371062E-0028-1E4E-9B5D-AFA8095A6368}"/>
              </a:ext>
            </a:extLst>
          </p:cNvPr>
          <p:cNvSpPr>
            <a:spLocks noGrp="1"/>
          </p:cNvSpPr>
          <p:nvPr>
            <p:ph idx="1"/>
          </p:nvPr>
        </p:nvSpPr>
        <p:spPr/>
        <p:txBody>
          <a:bodyPr/>
          <a:lstStyle/>
          <a:p>
            <a:r>
              <a:rPr lang="en-US" dirty="0"/>
              <a:t>55</a:t>
            </a:r>
          </a:p>
          <a:p>
            <a:r>
              <a:rPr lang="en-US" dirty="0"/>
              <a:t>Oligonucleotides only</a:t>
            </a:r>
          </a:p>
          <a:p>
            <a:endParaRPr lang="en-US" dirty="0"/>
          </a:p>
        </p:txBody>
      </p:sp>
      <p:sp>
        <p:nvSpPr>
          <p:cNvPr id="4" name="Footer Placeholder 3">
            <a:extLst>
              <a:ext uri="{FF2B5EF4-FFF2-40B4-BE49-F238E27FC236}">
                <a16:creationId xmlns:a16="http://schemas.microsoft.com/office/drawing/2014/main" id="{3D4151E1-6C52-8940-8C38-D3D3C379BCBF}"/>
              </a:ext>
            </a:extLst>
          </p:cNvPr>
          <p:cNvSpPr>
            <a:spLocks noGrp="1"/>
          </p:cNvSpPr>
          <p:nvPr>
            <p:ph type="ftr" sz="quarter" idx="10"/>
          </p:nvPr>
        </p:nvSpPr>
        <p:spPr/>
        <p:txBody>
          <a:bodyPr/>
          <a:lstStyle/>
          <a:p>
            <a:r>
              <a:rPr lang="en-US"/>
              <a:t>Business Use Only</a:t>
            </a:r>
            <a:endParaRPr lang="en-US" dirty="0"/>
          </a:p>
        </p:txBody>
      </p:sp>
      <p:sp>
        <p:nvSpPr>
          <p:cNvPr id="5" name="Slide Number Placeholder 4">
            <a:extLst>
              <a:ext uri="{FF2B5EF4-FFF2-40B4-BE49-F238E27FC236}">
                <a16:creationId xmlns:a16="http://schemas.microsoft.com/office/drawing/2014/main" id="{F0B628BE-70D4-7441-9D12-CE909B4033AC}"/>
              </a:ext>
            </a:extLst>
          </p:cNvPr>
          <p:cNvSpPr>
            <a:spLocks noGrp="1"/>
          </p:cNvSpPr>
          <p:nvPr>
            <p:ph type="sldNum" sz="quarter" idx="11"/>
          </p:nvPr>
        </p:nvSpPr>
        <p:spPr/>
        <p:txBody>
          <a:bodyPr/>
          <a:lstStyle/>
          <a:p>
            <a:fld id="{47547CF9-5B10-D24F-A8D7-45A9778164F7}" type="slidenum">
              <a:rPr lang="uk-UA" smtClean="0"/>
              <a:pPr/>
              <a:t>3</a:t>
            </a:fld>
            <a:endParaRPr lang="uk-UA" dirty="0"/>
          </a:p>
        </p:txBody>
      </p:sp>
    </p:spTree>
    <p:extLst>
      <p:ext uri="{BB962C8B-B14F-4D97-AF65-F5344CB8AC3E}">
        <p14:creationId xmlns:p14="http://schemas.microsoft.com/office/powerpoint/2010/main" val="6916690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5E3BF2-E726-E14D-9503-2BA0F122ABED}"/>
              </a:ext>
            </a:extLst>
          </p:cNvPr>
          <p:cNvSpPr>
            <a:spLocks noGrp="1"/>
          </p:cNvSpPr>
          <p:nvPr>
            <p:ph type="title"/>
          </p:nvPr>
        </p:nvSpPr>
        <p:spPr/>
        <p:txBody>
          <a:bodyPr/>
          <a:lstStyle/>
          <a:p>
            <a:r>
              <a:rPr lang="en-US" dirty="0"/>
              <a:t>Definition monomers</a:t>
            </a:r>
          </a:p>
        </p:txBody>
      </p:sp>
      <p:sp>
        <p:nvSpPr>
          <p:cNvPr id="3" name="Content Placeholder 2">
            <a:extLst>
              <a:ext uri="{FF2B5EF4-FFF2-40B4-BE49-F238E27FC236}">
                <a16:creationId xmlns:a16="http://schemas.microsoft.com/office/drawing/2014/main" id="{51B880AA-883E-A040-8A68-F63E7EC34943}"/>
              </a:ext>
            </a:extLst>
          </p:cNvPr>
          <p:cNvSpPr>
            <a:spLocks noGrp="1"/>
          </p:cNvSpPr>
          <p:nvPr>
            <p:ph idx="1"/>
          </p:nvPr>
        </p:nvSpPr>
        <p:spPr/>
        <p:txBody>
          <a:bodyPr/>
          <a:lstStyle/>
          <a:p>
            <a:r>
              <a:rPr lang="en-US" sz="1800" dirty="0"/>
              <a:t>What factors are most important when deciding on what a monomer is? Utility for the scientists and adherence to common usage? Theoretical purity and the ability to canonicalize using the monomer set? Adoption of a particular standard (which one?), reflection of the process by which the polymer was made? Something else?</a:t>
            </a:r>
          </a:p>
          <a:p>
            <a:endParaRPr lang="en-US" dirty="0"/>
          </a:p>
          <a:p>
            <a:r>
              <a:rPr lang="en-US" dirty="0"/>
              <a:t>A,T,C,G,U / Sugar / Linker, Modified base, modified sugar</a:t>
            </a:r>
          </a:p>
          <a:p>
            <a:r>
              <a:rPr lang="en-US" dirty="0"/>
              <a:t>Building blocks based on modification</a:t>
            </a:r>
          </a:p>
          <a:p>
            <a:r>
              <a:rPr lang="en-US" dirty="0"/>
              <a:t>No standard, keeping the notation as human readable as possible (RNA vs. CHEM distinction for capping)</a:t>
            </a:r>
          </a:p>
          <a:p>
            <a:endParaRPr lang="en-US" dirty="0"/>
          </a:p>
          <a:p>
            <a:endParaRPr lang="en-US" dirty="0"/>
          </a:p>
        </p:txBody>
      </p:sp>
      <p:sp>
        <p:nvSpPr>
          <p:cNvPr id="4" name="Footer Placeholder 3">
            <a:extLst>
              <a:ext uri="{FF2B5EF4-FFF2-40B4-BE49-F238E27FC236}">
                <a16:creationId xmlns:a16="http://schemas.microsoft.com/office/drawing/2014/main" id="{EDC9F9A1-5751-3B4E-BF0D-095C21855BC8}"/>
              </a:ext>
            </a:extLst>
          </p:cNvPr>
          <p:cNvSpPr>
            <a:spLocks noGrp="1"/>
          </p:cNvSpPr>
          <p:nvPr>
            <p:ph type="ftr" sz="quarter" idx="10"/>
          </p:nvPr>
        </p:nvSpPr>
        <p:spPr/>
        <p:txBody>
          <a:bodyPr/>
          <a:lstStyle/>
          <a:p>
            <a:r>
              <a:rPr lang="en-US"/>
              <a:t>Business Use Only</a:t>
            </a:r>
            <a:endParaRPr lang="en-US" dirty="0"/>
          </a:p>
        </p:txBody>
      </p:sp>
      <p:sp>
        <p:nvSpPr>
          <p:cNvPr id="5" name="Slide Number Placeholder 4">
            <a:extLst>
              <a:ext uri="{FF2B5EF4-FFF2-40B4-BE49-F238E27FC236}">
                <a16:creationId xmlns:a16="http://schemas.microsoft.com/office/drawing/2014/main" id="{07A96A91-7A9E-7D4E-BAA3-2D0E89FCD525}"/>
              </a:ext>
            </a:extLst>
          </p:cNvPr>
          <p:cNvSpPr>
            <a:spLocks noGrp="1"/>
          </p:cNvSpPr>
          <p:nvPr>
            <p:ph type="sldNum" sz="quarter" idx="11"/>
          </p:nvPr>
        </p:nvSpPr>
        <p:spPr/>
        <p:txBody>
          <a:bodyPr/>
          <a:lstStyle/>
          <a:p>
            <a:fld id="{47547CF9-5B10-D24F-A8D7-45A9778164F7}" type="slidenum">
              <a:rPr lang="uk-UA" smtClean="0"/>
              <a:pPr/>
              <a:t>4</a:t>
            </a:fld>
            <a:endParaRPr lang="uk-UA" dirty="0"/>
          </a:p>
        </p:txBody>
      </p:sp>
    </p:spTree>
    <p:extLst>
      <p:ext uri="{BB962C8B-B14F-4D97-AF65-F5344CB8AC3E}">
        <p14:creationId xmlns:p14="http://schemas.microsoft.com/office/powerpoint/2010/main" val="41388056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FFF924-D28A-F645-816A-AB7AB929E3CE}"/>
              </a:ext>
            </a:extLst>
          </p:cNvPr>
          <p:cNvSpPr>
            <a:spLocks noGrp="1"/>
          </p:cNvSpPr>
          <p:nvPr>
            <p:ph type="title"/>
          </p:nvPr>
        </p:nvSpPr>
        <p:spPr/>
        <p:txBody>
          <a:bodyPr/>
          <a:lstStyle/>
          <a:p>
            <a:r>
              <a:rPr lang="en-US" dirty="0"/>
              <a:t>Fragmentation</a:t>
            </a:r>
          </a:p>
        </p:txBody>
      </p:sp>
      <p:sp>
        <p:nvSpPr>
          <p:cNvPr id="3" name="Content Placeholder 2">
            <a:extLst>
              <a:ext uri="{FF2B5EF4-FFF2-40B4-BE49-F238E27FC236}">
                <a16:creationId xmlns:a16="http://schemas.microsoft.com/office/drawing/2014/main" id="{5F4B1FE0-F0C6-214D-9E05-53C209898A1B}"/>
              </a:ext>
            </a:extLst>
          </p:cNvPr>
          <p:cNvSpPr>
            <a:spLocks noGrp="1"/>
          </p:cNvSpPr>
          <p:nvPr>
            <p:ph idx="1"/>
          </p:nvPr>
        </p:nvSpPr>
        <p:spPr/>
        <p:txBody>
          <a:bodyPr/>
          <a:lstStyle/>
          <a:p>
            <a:r>
              <a:rPr lang="en-US" sz="1800" dirty="0"/>
              <a:t>When fragmenting polymers, how did you decide what a monomer was? Monomer vs dimer vs capping group</a:t>
            </a:r>
          </a:p>
          <a:p>
            <a:endParaRPr lang="en-US" sz="1800" dirty="0"/>
          </a:p>
          <a:p>
            <a:r>
              <a:rPr lang="en-US" dirty="0"/>
              <a:t>Based on existing monomers</a:t>
            </a:r>
          </a:p>
          <a:p>
            <a:r>
              <a:rPr lang="en-US" dirty="0"/>
              <a:t>Based on chemistry</a:t>
            </a:r>
          </a:p>
          <a:p>
            <a:r>
              <a:rPr lang="en-US" dirty="0"/>
              <a:t>No standard approach</a:t>
            </a:r>
          </a:p>
          <a:p>
            <a:endParaRPr lang="en-US" dirty="0"/>
          </a:p>
        </p:txBody>
      </p:sp>
      <p:sp>
        <p:nvSpPr>
          <p:cNvPr id="4" name="Footer Placeholder 3">
            <a:extLst>
              <a:ext uri="{FF2B5EF4-FFF2-40B4-BE49-F238E27FC236}">
                <a16:creationId xmlns:a16="http://schemas.microsoft.com/office/drawing/2014/main" id="{487A42A3-84F3-A440-AF10-2844E3530D46}"/>
              </a:ext>
            </a:extLst>
          </p:cNvPr>
          <p:cNvSpPr>
            <a:spLocks noGrp="1"/>
          </p:cNvSpPr>
          <p:nvPr>
            <p:ph type="ftr" sz="quarter" idx="10"/>
          </p:nvPr>
        </p:nvSpPr>
        <p:spPr/>
        <p:txBody>
          <a:bodyPr/>
          <a:lstStyle/>
          <a:p>
            <a:r>
              <a:rPr lang="en-US"/>
              <a:t>Business Use Only</a:t>
            </a:r>
            <a:endParaRPr lang="en-US" dirty="0"/>
          </a:p>
        </p:txBody>
      </p:sp>
      <p:sp>
        <p:nvSpPr>
          <p:cNvPr id="5" name="Slide Number Placeholder 4">
            <a:extLst>
              <a:ext uri="{FF2B5EF4-FFF2-40B4-BE49-F238E27FC236}">
                <a16:creationId xmlns:a16="http://schemas.microsoft.com/office/drawing/2014/main" id="{DAF52C24-8A7C-434E-9E15-589BF78E3DD9}"/>
              </a:ext>
            </a:extLst>
          </p:cNvPr>
          <p:cNvSpPr>
            <a:spLocks noGrp="1"/>
          </p:cNvSpPr>
          <p:nvPr>
            <p:ph type="sldNum" sz="quarter" idx="11"/>
          </p:nvPr>
        </p:nvSpPr>
        <p:spPr/>
        <p:txBody>
          <a:bodyPr/>
          <a:lstStyle/>
          <a:p>
            <a:fld id="{47547CF9-5B10-D24F-A8D7-45A9778164F7}" type="slidenum">
              <a:rPr lang="uk-UA" smtClean="0"/>
              <a:pPr/>
              <a:t>5</a:t>
            </a:fld>
            <a:endParaRPr lang="uk-UA" dirty="0"/>
          </a:p>
        </p:txBody>
      </p:sp>
    </p:spTree>
    <p:extLst>
      <p:ext uri="{BB962C8B-B14F-4D97-AF65-F5344CB8AC3E}">
        <p14:creationId xmlns:p14="http://schemas.microsoft.com/office/powerpoint/2010/main" val="9057584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5112A4-65D9-4C4B-800B-5E65507856C1}"/>
              </a:ext>
            </a:extLst>
          </p:cNvPr>
          <p:cNvSpPr>
            <a:spLocks noGrp="1"/>
          </p:cNvSpPr>
          <p:nvPr>
            <p:ph type="title"/>
          </p:nvPr>
        </p:nvSpPr>
        <p:spPr/>
        <p:txBody>
          <a:bodyPr/>
          <a:lstStyle/>
          <a:p>
            <a:r>
              <a:rPr lang="en-US" dirty="0"/>
              <a:t>Ambiguous type</a:t>
            </a:r>
          </a:p>
        </p:txBody>
      </p:sp>
      <p:sp>
        <p:nvSpPr>
          <p:cNvPr id="3" name="Content Placeholder 2">
            <a:extLst>
              <a:ext uri="{FF2B5EF4-FFF2-40B4-BE49-F238E27FC236}">
                <a16:creationId xmlns:a16="http://schemas.microsoft.com/office/drawing/2014/main" id="{1A95BA45-7405-0947-9F14-EF90AAE8782D}"/>
              </a:ext>
            </a:extLst>
          </p:cNvPr>
          <p:cNvSpPr>
            <a:spLocks noGrp="1"/>
          </p:cNvSpPr>
          <p:nvPr>
            <p:ph idx="1"/>
          </p:nvPr>
        </p:nvSpPr>
        <p:spPr/>
        <p:txBody>
          <a:bodyPr/>
          <a:lstStyle/>
          <a:p>
            <a:r>
              <a:rPr lang="en-US" sz="1800" dirty="0"/>
              <a:t>How did you decide which polymer type various ‘ambiguous’ monomers were? E.g. in the current HELM test site Bua (butanoic acid) is a peptide monomer. Is this acceptable or should this be a CHEM? </a:t>
            </a:r>
          </a:p>
          <a:p>
            <a:pPr marL="0" indent="0">
              <a:buNone/>
            </a:pPr>
            <a:endParaRPr lang="en-US" dirty="0"/>
          </a:p>
          <a:p>
            <a:r>
              <a:rPr lang="en-US" dirty="0"/>
              <a:t>Readability for user: CHEM vs. RNA</a:t>
            </a:r>
          </a:p>
        </p:txBody>
      </p:sp>
      <p:sp>
        <p:nvSpPr>
          <p:cNvPr id="4" name="Footer Placeholder 3">
            <a:extLst>
              <a:ext uri="{FF2B5EF4-FFF2-40B4-BE49-F238E27FC236}">
                <a16:creationId xmlns:a16="http://schemas.microsoft.com/office/drawing/2014/main" id="{4A2FA4C8-8404-A34A-8791-E40B009A6AEE}"/>
              </a:ext>
            </a:extLst>
          </p:cNvPr>
          <p:cNvSpPr>
            <a:spLocks noGrp="1"/>
          </p:cNvSpPr>
          <p:nvPr>
            <p:ph type="ftr" sz="quarter" idx="10"/>
          </p:nvPr>
        </p:nvSpPr>
        <p:spPr/>
        <p:txBody>
          <a:bodyPr/>
          <a:lstStyle/>
          <a:p>
            <a:r>
              <a:rPr lang="en-US"/>
              <a:t>Business Use Only</a:t>
            </a:r>
            <a:endParaRPr lang="en-US" dirty="0"/>
          </a:p>
        </p:txBody>
      </p:sp>
      <p:sp>
        <p:nvSpPr>
          <p:cNvPr id="5" name="Slide Number Placeholder 4">
            <a:extLst>
              <a:ext uri="{FF2B5EF4-FFF2-40B4-BE49-F238E27FC236}">
                <a16:creationId xmlns:a16="http://schemas.microsoft.com/office/drawing/2014/main" id="{01477139-D0C9-4741-8F29-60E2DBB2C8F3}"/>
              </a:ext>
            </a:extLst>
          </p:cNvPr>
          <p:cNvSpPr>
            <a:spLocks noGrp="1"/>
          </p:cNvSpPr>
          <p:nvPr>
            <p:ph type="sldNum" sz="quarter" idx="11"/>
          </p:nvPr>
        </p:nvSpPr>
        <p:spPr/>
        <p:txBody>
          <a:bodyPr/>
          <a:lstStyle/>
          <a:p>
            <a:fld id="{47547CF9-5B10-D24F-A8D7-45A9778164F7}" type="slidenum">
              <a:rPr lang="uk-UA" smtClean="0"/>
              <a:pPr/>
              <a:t>6</a:t>
            </a:fld>
            <a:endParaRPr lang="uk-UA" dirty="0"/>
          </a:p>
        </p:txBody>
      </p:sp>
    </p:spTree>
    <p:extLst>
      <p:ext uri="{BB962C8B-B14F-4D97-AF65-F5344CB8AC3E}">
        <p14:creationId xmlns:p14="http://schemas.microsoft.com/office/powerpoint/2010/main" val="12643628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76AD37-8AE2-9D4A-8B0B-29BF612F1264}"/>
              </a:ext>
            </a:extLst>
          </p:cNvPr>
          <p:cNvSpPr>
            <a:spLocks noGrp="1"/>
          </p:cNvSpPr>
          <p:nvPr>
            <p:ph type="title"/>
          </p:nvPr>
        </p:nvSpPr>
        <p:spPr/>
        <p:txBody>
          <a:bodyPr/>
          <a:lstStyle/>
          <a:p>
            <a:r>
              <a:rPr lang="en-US" dirty="0"/>
              <a:t>Capping group / leaving group</a:t>
            </a:r>
          </a:p>
        </p:txBody>
      </p:sp>
      <p:sp>
        <p:nvSpPr>
          <p:cNvPr id="3" name="Content Placeholder 2">
            <a:extLst>
              <a:ext uri="{FF2B5EF4-FFF2-40B4-BE49-F238E27FC236}">
                <a16:creationId xmlns:a16="http://schemas.microsoft.com/office/drawing/2014/main" id="{D4D2491C-C9E5-7044-B6BF-9D2884020FA3}"/>
              </a:ext>
            </a:extLst>
          </p:cNvPr>
          <p:cNvSpPr>
            <a:spLocks noGrp="1"/>
          </p:cNvSpPr>
          <p:nvPr>
            <p:ph idx="1"/>
          </p:nvPr>
        </p:nvSpPr>
        <p:spPr/>
        <p:txBody>
          <a:bodyPr/>
          <a:lstStyle/>
          <a:p>
            <a:r>
              <a:rPr lang="en-US" sz="1800" dirty="0"/>
              <a:t>How important is it, that capping groups reflect the chemistry? E.g. should different leaving groups be different monomers or is this not important? (think about protecting groups like BOC as well as H, OH etc.)</a:t>
            </a:r>
          </a:p>
          <a:p>
            <a:endParaRPr lang="en-US" dirty="0"/>
          </a:p>
          <a:p>
            <a:r>
              <a:rPr lang="en-US" dirty="0"/>
              <a:t>Ideally, chemistry is respected but respect the polymeric HELM structure</a:t>
            </a:r>
          </a:p>
          <a:p>
            <a:r>
              <a:rPr lang="en-US" dirty="0"/>
              <a:t>Phosphate attached to monomer or use the existing P monomer (chol4 example)</a:t>
            </a:r>
          </a:p>
        </p:txBody>
      </p:sp>
      <p:sp>
        <p:nvSpPr>
          <p:cNvPr id="4" name="Footer Placeholder 3">
            <a:extLst>
              <a:ext uri="{FF2B5EF4-FFF2-40B4-BE49-F238E27FC236}">
                <a16:creationId xmlns:a16="http://schemas.microsoft.com/office/drawing/2014/main" id="{ADDCB91E-85B8-544E-9F86-4B982D8917C7}"/>
              </a:ext>
            </a:extLst>
          </p:cNvPr>
          <p:cNvSpPr>
            <a:spLocks noGrp="1"/>
          </p:cNvSpPr>
          <p:nvPr>
            <p:ph type="ftr" sz="quarter" idx="10"/>
          </p:nvPr>
        </p:nvSpPr>
        <p:spPr/>
        <p:txBody>
          <a:bodyPr/>
          <a:lstStyle/>
          <a:p>
            <a:r>
              <a:rPr lang="en-US"/>
              <a:t>Business Use Only</a:t>
            </a:r>
            <a:endParaRPr lang="en-US" dirty="0"/>
          </a:p>
        </p:txBody>
      </p:sp>
      <p:sp>
        <p:nvSpPr>
          <p:cNvPr id="5" name="Slide Number Placeholder 4">
            <a:extLst>
              <a:ext uri="{FF2B5EF4-FFF2-40B4-BE49-F238E27FC236}">
                <a16:creationId xmlns:a16="http://schemas.microsoft.com/office/drawing/2014/main" id="{4804629A-D52F-2841-A018-9B0322F39D5A}"/>
              </a:ext>
            </a:extLst>
          </p:cNvPr>
          <p:cNvSpPr>
            <a:spLocks noGrp="1"/>
          </p:cNvSpPr>
          <p:nvPr>
            <p:ph type="sldNum" sz="quarter" idx="11"/>
          </p:nvPr>
        </p:nvSpPr>
        <p:spPr/>
        <p:txBody>
          <a:bodyPr/>
          <a:lstStyle/>
          <a:p>
            <a:fld id="{47547CF9-5B10-D24F-A8D7-45A9778164F7}" type="slidenum">
              <a:rPr lang="uk-UA" smtClean="0"/>
              <a:pPr/>
              <a:t>7</a:t>
            </a:fld>
            <a:endParaRPr lang="uk-UA" dirty="0"/>
          </a:p>
        </p:txBody>
      </p:sp>
      <p:pic>
        <p:nvPicPr>
          <p:cNvPr id="6" name="Picture 5">
            <a:extLst>
              <a:ext uri="{FF2B5EF4-FFF2-40B4-BE49-F238E27FC236}">
                <a16:creationId xmlns:a16="http://schemas.microsoft.com/office/drawing/2014/main" id="{4CCD79BA-E79B-C644-A3FF-7DDC98A2BF31}"/>
              </a:ext>
            </a:extLst>
          </p:cNvPr>
          <p:cNvPicPr>
            <a:picLocks noChangeAspect="1"/>
          </p:cNvPicPr>
          <p:nvPr/>
        </p:nvPicPr>
        <p:blipFill>
          <a:blip r:embed="rId2"/>
          <a:stretch>
            <a:fillRect/>
          </a:stretch>
        </p:blipFill>
        <p:spPr>
          <a:xfrm>
            <a:off x="4546600" y="4381500"/>
            <a:ext cx="4432300" cy="2247900"/>
          </a:xfrm>
          <a:prstGeom prst="rect">
            <a:avLst/>
          </a:prstGeom>
        </p:spPr>
      </p:pic>
    </p:spTree>
    <p:extLst>
      <p:ext uri="{BB962C8B-B14F-4D97-AF65-F5344CB8AC3E}">
        <p14:creationId xmlns:p14="http://schemas.microsoft.com/office/powerpoint/2010/main" val="292049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9AA3AB-1836-2A4E-BBFF-399E6D4138C3}"/>
              </a:ext>
            </a:extLst>
          </p:cNvPr>
          <p:cNvSpPr>
            <a:spLocks noGrp="1"/>
          </p:cNvSpPr>
          <p:nvPr>
            <p:ph type="title"/>
          </p:nvPr>
        </p:nvSpPr>
        <p:spPr/>
        <p:txBody>
          <a:bodyPr/>
          <a:lstStyle/>
          <a:p>
            <a:r>
              <a:rPr lang="en-US" dirty="0"/>
              <a:t>Naming convention</a:t>
            </a:r>
          </a:p>
        </p:txBody>
      </p:sp>
      <p:sp>
        <p:nvSpPr>
          <p:cNvPr id="3" name="Content Placeholder 2">
            <a:extLst>
              <a:ext uri="{FF2B5EF4-FFF2-40B4-BE49-F238E27FC236}">
                <a16:creationId xmlns:a16="http://schemas.microsoft.com/office/drawing/2014/main" id="{68552CAE-E6A8-CC48-830C-0A00DDE88C35}"/>
              </a:ext>
            </a:extLst>
          </p:cNvPr>
          <p:cNvSpPr>
            <a:spLocks noGrp="1"/>
          </p:cNvSpPr>
          <p:nvPr>
            <p:ph idx="1"/>
          </p:nvPr>
        </p:nvSpPr>
        <p:spPr/>
        <p:txBody>
          <a:bodyPr/>
          <a:lstStyle/>
          <a:p>
            <a:r>
              <a:rPr lang="en-US" sz="1800" dirty="0"/>
              <a:t>How should we decide what monomers are named?</a:t>
            </a:r>
          </a:p>
          <a:p>
            <a:endParaRPr lang="en-US" dirty="0"/>
          </a:p>
          <a:p>
            <a:r>
              <a:rPr lang="en-US" dirty="0"/>
              <a:t>Intuitive and searchable, descriptor</a:t>
            </a:r>
          </a:p>
          <a:p>
            <a:r>
              <a:rPr lang="en-US" dirty="0"/>
              <a:t>Need for synonyms might be needed (already in place at NIBR)</a:t>
            </a:r>
          </a:p>
          <a:p>
            <a:r>
              <a:rPr lang="en-US" dirty="0"/>
              <a:t>Ex: </a:t>
            </a:r>
            <a:r>
              <a:rPr lang="en-US" dirty="0" err="1"/>
              <a:t>BiotinLC_noP</a:t>
            </a:r>
            <a:r>
              <a:rPr lang="en-US" dirty="0"/>
              <a:t> and </a:t>
            </a:r>
            <a:r>
              <a:rPr lang="en-US" dirty="0" err="1"/>
              <a:t>BiotinP</a:t>
            </a:r>
            <a:r>
              <a:rPr lang="en-US" dirty="0"/>
              <a:t> and </a:t>
            </a:r>
            <a:r>
              <a:rPr lang="en-US" dirty="0" err="1"/>
              <a:t>BiotinLC</a:t>
            </a:r>
            <a:r>
              <a:rPr lang="en-US" dirty="0"/>
              <a:t> </a:t>
            </a:r>
          </a:p>
        </p:txBody>
      </p:sp>
      <p:sp>
        <p:nvSpPr>
          <p:cNvPr id="4" name="Footer Placeholder 3">
            <a:extLst>
              <a:ext uri="{FF2B5EF4-FFF2-40B4-BE49-F238E27FC236}">
                <a16:creationId xmlns:a16="http://schemas.microsoft.com/office/drawing/2014/main" id="{24D76394-0460-654D-BA0A-C5B0A1B92088}"/>
              </a:ext>
            </a:extLst>
          </p:cNvPr>
          <p:cNvSpPr>
            <a:spLocks noGrp="1"/>
          </p:cNvSpPr>
          <p:nvPr>
            <p:ph type="ftr" sz="quarter" idx="10"/>
          </p:nvPr>
        </p:nvSpPr>
        <p:spPr/>
        <p:txBody>
          <a:bodyPr/>
          <a:lstStyle/>
          <a:p>
            <a:r>
              <a:rPr lang="en-US"/>
              <a:t>Business Use Only</a:t>
            </a:r>
            <a:endParaRPr lang="en-US" dirty="0"/>
          </a:p>
        </p:txBody>
      </p:sp>
      <p:sp>
        <p:nvSpPr>
          <p:cNvPr id="5" name="Slide Number Placeholder 4">
            <a:extLst>
              <a:ext uri="{FF2B5EF4-FFF2-40B4-BE49-F238E27FC236}">
                <a16:creationId xmlns:a16="http://schemas.microsoft.com/office/drawing/2014/main" id="{6399E6C0-F196-3C43-A16E-664495830F49}"/>
              </a:ext>
            </a:extLst>
          </p:cNvPr>
          <p:cNvSpPr>
            <a:spLocks noGrp="1"/>
          </p:cNvSpPr>
          <p:nvPr>
            <p:ph type="sldNum" sz="quarter" idx="11"/>
          </p:nvPr>
        </p:nvSpPr>
        <p:spPr/>
        <p:txBody>
          <a:bodyPr/>
          <a:lstStyle/>
          <a:p>
            <a:fld id="{47547CF9-5B10-D24F-A8D7-45A9778164F7}" type="slidenum">
              <a:rPr lang="uk-UA" smtClean="0"/>
              <a:pPr/>
              <a:t>8</a:t>
            </a:fld>
            <a:endParaRPr lang="uk-UA" dirty="0"/>
          </a:p>
        </p:txBody>
      </p:sp>
      <p:pic>
        <p:nvPicPr>
          <p:cNvPr id="6" name="Picture 5">
            <a:extLst>
              <a:ext uri="{FF2B5EF4-FFF2-40B4-BE49-F238E27FC236}">
                <a16:creationId xmlns:a16="http://schemas.microsoft.com/office/drawing/2014/main" id="{94EDB433-1773-BB49-B43D-7833EC3231FD}"/>
              </a:ext>
            </a:extLst>
          </p:cNvPr>
          <p:cNvPicPr>
            <a:picLocks noChangeAspect="1"/>
          </p:cNvPicPr>
          <p:nvPr/>
        </p:nvPicPr>
        <p:blipFill>
          <a:blip r:embed="rId2"/>
          <a:stretch>
            <a:fillRect/>
          </a:stretch>
        </p:blipFill>
        <p:spPr>
          <a:xfrm>
            <a:off x="15240" y="4292405"/>
            <a:ext cx="9144000" cy="2039815"/>
          </a:xfrm>
          <a:prstGeom prst="rect">
            <a:avLst/>
          </a:prstGeom>
        </p:spPr>
      </p:pic>
    </p:spTree>
    <p:extLst>
      <p:ext uri="{BB962C8B-B14F-4D97-AF65-F5344CB8AC3E}">
        <p14:creationId xmlns:p14="http://schemas.microsoft.com/office/powerpoint/2010/main" val="18613997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AEB296-F107-D449-A9A3-7284CDA2F326}"/>
              </a:ext>
            </a:extLst>
          </p:cNvPr>
          <p:cNvSpPr>
            <a:spLocks noGrp="1"/>
          </p:cNvSpPr>
          <p:nvPr>
            <p:ph type="title"/>
          </p:nvPr>
        </p:nvSpPr>
        <p:spPr/>
        <p:txBody>
          <a:bodyPr/>
          <a:lstStyle/>
          <a:p>
            <a:r>
              <a:rPr lang="en-US" dirty="0"/>
              <a:t>Issues</a:t>
            </a:r>
          </a:p>
        </p:txBody>
      </p:sp>
      <p:sp>
        <p:nvSpPr>
          <p:cNvPr id="3" name="Content Placeholder 2">
            <a:extLst>
              <a:ext uri="{FF2B5EF4-FFF2-40B4-BE49-F238E27FC236}">
                <a16:creationId xmlns:a16="http://schemas.microsoft.com/office/drawing/2014/main" id="{8C375528-5813-0446-8E73-2CD17482D147}"/>
              </a:ext>
            </a:extLst>
          </p:cNvPr>
          <p:cNvSpPr>
            <a:spLocks noGrp="1"/>
          </p:cNvSpPr>
          <p:nvPr>
            <p:ph idx="1"/>
          </p:nvPr>
        </p:nvSpPr>
        <p:spPr/>
        <p:txBody>
          <a:bodyPr/>
          <a:lstStyle/>
          <a:p>
            <a:r>
              <a:rPr lang="en-US" dirty="0"/>
              <a:t>Triphosphate, Tetraphosphate, Beta-</a:t>
            </a:r>
            <a:r>
              <a:rPr lang="en-US" dirty="0" err="1"/>
              <a:t>thiotriphosphate</a:t>
            </a:r>
            <a:r>
              <a:rPr lang="en-US" dirty="0"/>
              <a:t>, </a:t>
            </a:r>
            <a:r>
              <a:rPr lang="en-US" dirty="0" err="1"/>
              <a:t>etc</a:t>
            </a:r>
            <a:r>
              <a:rPr lang="en-US" dirty="0"/>
              <a:t>…</a:t>
            </a:r>
          </a:p>
          <a:p>
            <a:endParaRPr lang="en-US" dirty="0"/>
          </a:p>
          <a:p>
            <a:endParaRPr lang="en-US" dirty="0"/>
          </a:p>
          <a:p>
            <a:endParaRPr lang="en-US" dirty="0"/>
          </a:p>
          <a:p>
            <a:r>
              <a:rPr lang="en-US" dirty="0"/>
              <a:t>Carboxyl chain of different length</a:t>
            </a:r>
          </a:p>
          <a:p>
            <a:endParaRPr lang="en-US" dirty="0"/>
          </a:p>
          <a:p>
            <a:r>
              <a:rPr lang="en-US" dirty="0"/>
              <a:t>Large capping group: lose readability for HELM </a:t>
            </a:r>
          </a:p>
          <a:p>
            <a:pPr lvl="1"/>
            <a:r>
              <a:rPr lang="en-US" dirty="0"/>
              <a:t>For analysis, one could use the whole chemical structure: no need for full HELM compliance to monomeric approach?</a:t>
            </a:r>
          </a:p>
        </p:txBody>
      </p:sp>
      <p:sp>
        <p:nvSpPr>
          <p:cNvPr id="4" name="Footer Placeholder 3">
            <a:extLst>
              <a:ext uri="{FF2B5EF4-FFF2-40B4-BE49-F238E27FC236}">
                <a16:creationId xmlns:a16="http://schemas.microsoft.com/office/drawing/2014/main" id="{09EE5156-FCC2-7B4F-AE99-5000EDE8B354}"/>
              </a:ext>
            </a:extLst>
          </p:cNvPr>
          <p:cNvSpPr>
            <a:spLocks noGrp="1"/>
          </p:cNvSpPr>
          <p:nvPr>
            <p:ph type="ftr" sz="quarter" idx="10"/>
          </p:nvPr>
        </p:nvSpPr>
        <p:spPr/>
        <p:txBody>
          <a:bodyPr/>
          <a:lstStyle/>
          <a:p>
            <a:r>
              <a:rPr lang="en-US"/>
              <a:t>Business Use Only</a:t>
            </a:r>
            <a:endParaRPr lang="en-US" dirty="0"/>
          </a:p>
        </p:txBody>
      </p:sp>
      <p:sp>
        <p:nvSpPr>
          <p:cNvPr id="5" name="Slide Number Placeholder 4">
            <a:extLst>
              <a:ext uri="{FF2B5EF4-FFF2-40B4-BE49-F238E27FC236}">
                <a16:creationId xmlns:a16="http://schemas.microsoft.com/office/drawing/2014/main" id="{98064322-4A6C-D447-80C9-F2EFE77ABA34}"/>
              </a:ext>
            </a:extLst>
          </p:cNvPr>
          <p:cNvSpPr>
            <a:spLocks noGrp="1"/>
          </p:cNvSpPr>
          <p:nvPr>
            <p:ph type="sldNum" sz="quarter" idx="11"/>
          </p:nvPr>
        </p:nvSpPr>
        <p:spPr/>
        <p:txBody>
          <a:bodyPr/>
          <a:lstStyle/>
          <a:p>
            <a:fld id="{47547CF9-5B10-D24F-A8D7-45A9778164F7}" type="slidenum">
              <a:rPr lang="uk-UA" smtClean="0"/>
              <a:pPr/>
              <a:t>9</a:t>
            </a:fld>
            <a:endParaRPr lang="uk-UA" dirty="0"/>
          </a:p>
        </p:txBody>
      </p:sp>
      <p:pic>
        <p:nvPicPr>
          <p:cNvPr id="6" name="Picture 5">
            <a:extLst>
              <a:ext uri="{FF2B5EF4-FFF2-40B4-BE49-F238E27FC236}">
                <a16:creationId xmlns:a16="http://schemas.microsoft.com/office/drawing/2014/main" id="{1A71636F-CB0F-E34F-8B0A-9380FEA8EF31}"/>
              </a:ext>
            </a:extLst>
          </p:cNvPr>
          <p:cNvPicPr>
            <a:picLocks noChangeAspect="1"/>
          </p:cNvPicPr>
          <p:nvPr/>
        </p:nvPicPr>
        <p:blipFill>
          <a:blip r:embed="rId2"/>
          <a:stretch>
            <a:fillRect/>
          </a:stretch>
        </p:blipFill>
        <p:spPr>
          <a:xfrm>
            <a:off x="1371600" y="4495800"/>
            <a:ext cx="2641600" cy="304800"/>
          </a:xfrm>
          <a:prstGeom prst="rect">
            <a:avLst/>
          </a:prstGeom>
        </p:spPr>
      </p:pic>
      <p:pic>
        <p:nvPicPr>
          <p:cNvPr id="8" name="Picture 7">
            <a:extLst>
              <a:ext uri="{FF2B5EF4-FFF2-40B4-BE49-F238E27FC236}">
                <a16:creationId xmlns:a16="http://schemas.microsoft.com/office/drawing/2014/main" id="{FB74B39E-B77A-3742-9EC1-F75F4B8D17A1}"/>
              </a:ext>
            </a:extLst>
          </p:cNvPr>
          <p:cNvPicPr>
            <a:picLocks noChangeAspect="1"/>
          </p:cNvPicPr>
          <p:nvPr/>
        </p:nvPicPr>
        <p:blipFill>
          <a:blip r:embed="rId3"/>
          <a:stretch>
            <a:fillRect/>
          </a:stretch>
        </p:blipFill>
        <p:spPr>
          <a:xfrm>
            <a:off x="2715260" y="1922780"/>
            <a:ext cx="5410200" cy="2159000"/>
          </a:xfrm>
          <a:prstGeom prst="rect">
            <a:avLst/>
          </a:prstGeom>
        </p:spPr>
      </p:pic>
    </p:spTree>
    <p:extLst>
      <p:ext uri="{BB962C8B-B14F-4D97-AF65-F5344CB8AC3E}">
        <p14:creationId xmlns:p14="http://schemas.microsoft.com/office/powerpoint/2010/main" val="838436647"/>
      </p:ext>
    </p:extLst>
  </p:cSld>
  <p:clrMapOvr>
    <a:masterClrMapping/>
  </p:clrMapOvr>
</p:sld>
</file>

<file path=ppt/theme/theme1.xml><?xml version="1.0" encoding="utf-8"?>
<a:theme xmlns:a="http://schemas.openxmlformats.org/drawingml/2006/main" name="Novartis Presentation Standard Blue Carbon">
  <a:themeElements>
    <a:clrScheme name="Novartis 2016">
      <a:dk1>
        <a:srgbClr val="000000"/>
      </a:dk1>
      <a:lt1>
        <a:srgbClr val="FFFFFF"/>
      </a:lt1>
      <a:dk2>
        <a:srgbClr val="404040"/>
      </a:dk2>
      <a:lt2>
        <a:srgbClr val="CCCCCC"/>
      </a:lt2>
      <a:accent1>
        <a:srgbClr val="0460A9"/>
      </a:accent1>
      <a:accent2>
        <a:srgbClr val="E74A21"/>
      </a:accent2>
      <a:accent3>
        <a:srgbClr val="EC9A1E"/>
      </a:accent3>
      <a:accent4>
        <a:srgbClr val="8D1F1B"/>
      </a:accent4>
      <a:accent5>
        <a:srgbClr val="7F7F7F"/>
      </a:accent5>
      <a:accent6>
        <a:srgbClr val="404040"/>
      </a:accent6>
      <a:hlink>
        <a:srgbClr val="0460A9"/>
      </a:hlink>
      <a:folHlink>
        <a:srgbClr val="0460A9"/>
      </a:folHlink>
    </a:clrScheme>
    <a:fontScheme name="Novartis 2016">
      <a:majorFont>
        <a:latin typeface="Arial Black"/>
        <a:ea typeface=""/>
        <a:cs typeface=""/>
      </a:majorFont>
      <a:minorFont>
        <a:latin typeface="Arial"/>
        <a:ea typeface=""/>
        <a:cs typeface=""/>
      </a:minorFont>
    </a:fontScheme>
    <a:fmtScheme name="Novartis 2016">
      <a:fillStyleLst>
        <a:solidFill>
          <a:schemeClr val="phClr"/>
        </a:solidFill>
        <a:solidFill>
          <a:schemeClr val="phClr"/>
        </a:solidFill>
        <a:solidFill>
          <a:schemeClr val="phClr"/>
        </a:solidFill>
      </a:fillStyleLst>
      <a:lnStyleLst>
        <a:ln w="12700" cap="sq" cmpd="sng" algn="ctr">
          <a:solidFill>
            <a:schemeClr val="phClr"/>
          </a:solidFill>
          <a:prstDash val="solid"/>
        </a:ln>
        <a:ln w="12700" cap="sq" cmpd="sng" algn="ctr">
          <a:solidFill>
            <a:schemeClr val="phClr"/>
          </a:solidFill>
          <a:prstDash val="solid"/>
        </a:ln>
        <a:ln w="12700" cap="sq"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solidFill>
          <a:schemeClr val="phClr"/>
        </a:solidFill>
        <a:solidFill>
          <a:schemeClr val="phClr"/>
        </a:soli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Novartis Presentation Standard Blue Carbon</Template>
  <TotalTime>2440</TotalTime>
  <Words>524</Words>
  <Application>Microsoft Macintosh PowerPoint</Application>
  <PresentationFormat>On-screen Show (4:3)</PresentationFormat>
  <Paragraphs>72</Paragraphs>
  <Slides>10</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10</vt:i4>
      </vt:variant>
    </vt:vector>
  </HeadingPairs>
  <TitlesOfParts>
    <vt:vector size="13" baseType="lpstr">
      <vt:lpstr>Arial</vt:lpstr>
      <vt:lpstr>Arial Black</vt:lpstr>
      <vt:lpstr>Novartis Presentation Standard Blue Carbon</vt:lpstr>
      <vt:lpstr>Monomers management  NIBR</vt:lpstr>
      <vt:lpstr>Questions</vt:lpstr>
      <vt:lpstr>NIBR monomers</vt:lpstr>
      <vt:lpstr>Definition monomers</vt:lpstr>
      <vt:lpstr>Fragmentation</vt:lpstr>
      <vt:lpstr>Ambiguous type</vt:lpstr>
      <vt:lpstr>Capping group / leaving group</vt:lpstr>
      <vt:lpstr>Naming convention</vt:lpstr>
      <vt:lpstr>Issues</vt:lpstr>
      <vt:lpstr>Future steps </vt:lpstr>
    </vt:vector>
  </TitlesOfParts>
  <Manager/>
  <Company/>
  <LinksUpToDate>false</LinksUpToDate>
  <SharedDoc>false</SharedDoc>
  <HyperlinkBase/>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is Arial Black 32pt,  on one or more lines</dc:title>
  <dc:subject/>
  <dc:creator>Potier, Yohann</dc:creator>
  <cp:keywords/>
  <dc:description/>
  <cp:lastModifiedBy>Potier, Yohann</cp:lastModifiedBy>
  <cp:revision>38</cp:revision>
  <dcterms:created xsi:type="dcterms:W3CDTF">2018-09-05T13:01:30Z</dcterms:created>
  <dcterms:modified xsi:type="dcterms:W3CDTF">2018-09-12T01:17:09Z</dcterms:modified>
  <cp:category/>
</cp:coreProperties>
</file>